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462435a52445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aed18231ac4813"/>
  </p:sldMasterIdLst>
  <p:sldIdLst>
    <p:sldId xmlns:r="http://schemas.openxmlformats.org/officeDocument/2006/relationships" id="256" r:id="R68fecb708a6a42da"/>
    <p:sldId xmlns:r="http://schemas.openxmlformats.org/officeDocument/2006/relationships" id="257" r:id="R019aacfdb1f749a9"/>
    <p:sldId xmlns:r="http://schemas.openxmlformats.org/officeDocument/2006/relationships" id="258" r:id="Rba4c1c484a054807"/>
    <p:sldId xmlns:r="http://schemas.openxmlformats.org/officeDocument/2006/relationships" id="259" r:id="R0095ae643ea94af4"/>
    <p:sldId xmlns:r="http://schemas.openxmlformats.org/officeDocument/2006/relationships" id="260" r:id="R387433b8dca34883"/>
    <p:sldId xmlns:r="http://schemas.openxmlformats.org/officeDocument/2006/relationships" id="261" r:id="Rc4ac12f561014bc6"/>
    <p:sldId xmlns:r="http://schemas.openxmlformats.org/officeDocument/2006/relationships" id="262" r:id="Re833a7a172544d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ed18231ac4813" /><Relationship Type="http://schemas.openxmlformats.org/officeDocument/2006/relationships/slide" Target="/ppt/slides/slide1.xml" Id="R68fecb708a6a42da" /><Relationship Type="http://schemas.openxmlformats.org/officeDocument/2006/relationships/slide" Target="/ppt/slides/slide2.xml" Id="R019aacfdb1f749a9" /><Relationship Type="http://schemas.openxmlformats.org/officeDocument/2006/relationships/slide" Target="/ppt/slides/slide3.xml" Id="Rba4c1c484a054807" /><Relationship Type="http://schemas.openxmlformats.org/officeDocument/2006/relationships/slide" Target="/ppt/slides/slide4.xml" Id="R0095ae643ea94af4" /><Relationship Type="http://schemas.openxmlformats.org/officeDocument/2006/relationships/slide" Target="/ppt/slides/slide5.xml" Id="R387433b8dca34883" /><Relationship Type="http://schemas.openxmlformats.org/officeDocument/2006/relationships/slide" Target="/ppt/slides/slide6.xml" Id="Rc4ac12f561014bc6" /><Relationship Type="http://schemas.openxmlformats.org/officeDocument/2006/relationships/slide" Target="/ppt/slides/slide7.xml" Id="Re833a7a172544d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e004bea70a49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99f297a95408f" /><Relationship Type="http://schemas.openxmlformats.org/officeDocument/2006/relationships/theme" Target="/ppt/slideMasters/theme/theme1.xml" Id="Rcc080c3aa5b540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999f297a95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2fa729088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d93ab2e1c46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d65dd963a40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3a29177934b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bbe88bebc44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6b1a3e7834d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4db087e3249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EX-ON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EX-ON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DUNSKYTE SANDRA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Saltfjellveien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8613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929 855 949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