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f43b212c1446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ce6caa0af7491b"/>
  </p:sldMasterIdLst>
  <p:sldIdLst>
    <p:sldId xmlns:r="http://schemas.openxmlformats.org/officeDocument/2006/relationships" id="256" r:id="R04341a21fb824eb1"/>
    <p:sldId xmlns:r="http://schemas.openxmlformats.org/officeDocument/2006/relationships" id="257" r:id="R85db7d44c6d24a48"/>
    <p:sldId xmlns:r="http://schemas.openxmlformats.org/officeDocument/2006/relationships" id="258" r:id="Rf37f642c4fa241dd"/>
    <p:sldId xmlns:r="http://schemas.openxmlformats.org/officeDocument/2006/relationships" id="259" r:id="R9611544f95ba4949"/>
    <p:sldId xmlns:r="http://schemas.openxmlformats.org/officeDocument/2006/relationships" id="260" r:id="Rb2662e55ee214bd3"/>
    <p:sldId xmlns:r="http://schemas.openxmlformats.org/officeDocument/2006/relationships" id="261" r:id="R7857f83958684c17"/>
    <p:sldId xmlns:r="http://schemas.openxmlformats.org/officeDocument/2006/relationships" id="262" r:id="R34e87004bea44a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e6caa0af7491b" /><Relationship Type="http://schemas.openxmlformats.org/officeDocument/2006/relationships/slide" Target="/ppt/slides/slide1.xml" Id="R04341a21fb824eb1" /><Relationship Type="http://schemas.openxmlformats.org/officeDocument/2006/relationships/slide" Target="/ppt/slides/slide2.xml" Id="R85db7d44c6d24a48" /><Relationship Type="http://schemas.openxmlformats.org/officeDocument/2006/relationships/slide" Target="/ppt/slides/slide3.xml" Id="Rf37f642c4fa241dd" /><Relationship Type="http://schemas.openxmlformats.org/officeDocument/2006/relationships/slide" Target="/ppt/slides/slide4.xml" Id="R9611544f95ba4949" /><Relationship Type="http://schemas.openxmlformats.org/officeDocument/2006/relationships/slide" Target="/ppt/slides/slide5.xml" Id="Rb2662e55ee214bd3" /><Relationship Type="http://schemas.openxmlformats.org/officeDocument/2006/relationships/slide" Target="/ppt/slides/slide6.xml" Id="R7857f83958684c17" /><Relationship Type="http://schemas.openxmlformats.org/officeDocument/2006/relationships/slide" Target="/ppt/slides/slide7.xml" Id="R34e87004bea44a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701b00b1d547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064c7a21344e3" /><Relationship Type="http://schemas.openxmlformats.org/officeDocument/2006/relationships/theme" Target="/ppt/slideMasters/theme/theme1.xml" Id="R58d355498db14a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1064c7a21344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107cb4f624d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8673c9aba49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a2a277d9e43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5597bacea42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7a1724f7f45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f927a752943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48c94b73b43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STEINBRUNA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STEINBRUNA INVEST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17 764 189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18 549 097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18 653 607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RUDOLFSEN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Christian Rudolfsen, Vragesløyfen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929 781 813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STEINBRUNA INVEST AS</a:t>
            </a:r>
          </a:p>
        </p:txBody>
      </p:sp>
    </p:spTree>
  </p:cSld>
  <p:clrMapOvr>
    <a:masterClrMapping xmlns:a="http://schemas.openxmlformats.org/drawingml/2006/main"/>
  </p:clrMapOvr>
</p:sld>
</file>