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c40a6d368743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e5f4a786ab4d63"/>
  </p:sldMasterIdLst>
  <p:sldIdLst>
    <p:sldId xmlns:r="http://schemas.openxmlformats.org/officeDocument/2006/relationships" id="256" r:id="Ra94aba86991343d9"/>
    <p:sldId xmlns:r="http://schemas.openxmlformats.org/officeDocument/2006/relationships" id="257" r:id="Rd98d6f8af20c4460"/>
    <p:sldId xmlns:r="http://schemas.openxmlformats.org/officeDocument/2006/relationships" id="258" r:id="R770ecee18d434ee5"/>
    <p:sldId xmlns:r="http://schemas.openxmlformats.org/officeDocument/2006/relationships" id="259" r:id="R9516b64f4aa449b2"/>
    <p:sldId xmlns:r="http://schemas.openxmlformats.org/officeDocument/2006/relationships" id="260" r:id="Rd4e6a390c43d4a5f"/>
    <p:sldId xmlns:r="http://schemas.openxmlformats.org/officeDocument/2006/relationships" id="261" r:id="Rf387491cf29b4420"/>
    <p:sldId xmlns:r="http://schemas.openxmlformats.org/officeDocument/2006/relationships" id="262" r:id="R972f71c8b91e40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e5f4a786ab4d63" /><Relationship Type="http://schemas.openxmlformats.org/officeDocument/2006/relationships/slide" Target="/ppt/slides/slide1.xml" Id="Ra94aba86991343d9" /><Relationship Type="http://schemas.openxmlformats.org/officeDocument/2006/relationships/slide" Target="/ppt/slides/slide2.xml" Id="Rd98d6f8af20c4460" /><Relationship Type="http://schemas.openxmlformats.org/officeDocument/2006/relationships/slide" Target="/ppt/slides/slide3.xml" Id="R770ecee18d434ee5" /><Relationship Type="http://schemas.openxmlformats.org/officeDocument/2006/relationships/slide" Target="/ppt/slides/slide4.xml" Id="R9516b64f4aa449b2" /><Relationship Type="http://schemas.openxmlformats.org/officeDocument/2006/relationships/slide" Target="/ppt/slides/slide5.xml" Id="Rd4e6a390c43d4a5f" /><Relationship Type="http://schemas.openxmlformats.org/officeDocument/2006/relationships/slide" Target="/ppt/slides/slide6.xml" Id="Rf387491cf29b4420" /><Relationship Type="http://schemas.openxmlformats.org/officeDocument/2006/relationships/slide" Target="/ppt/slides/slide7.xml" Id="R972f71c8b91e40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705f08a5cc46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3e5d09bdf4905" /><Relationship Type="http://schemas.openxmlformats.org/officeDocument/2006/relationships/theme" Target="/ppt/slideMasters/theme/theme1.xml" Id="R80a0bfd5d1ee4f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73e5d09bdf49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21830279745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77f754fcb45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17f3d2b194b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8c4822a8b48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1d4db7d5641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84afef03946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c0a1a9fe44c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KARLGÅRD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KARLGÅRD REGNSKAP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1 210 552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237 175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197 545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123 291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637 111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 PROJECTS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FUNKMED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SUNNSET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Julian Karlgård, Idrettsveien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7072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929 772 113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