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5dd1dd54d7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0b3093e7d4333"/>
  </p:sldMasterIdLst>
  <p:sldIdLst>
    <p:sldId xmlns:r="http://schemas.openxmlformats.org/officeDocument/2006/relationships" id="256" r:id="Rc23dda51d6d64047"/>
    <p:sldId xmlns:r="http://schemas.openxmlformats.org/officeDocument/2006/relationships" id="257" r:id="R8cef6c5db83f4440"/>
    <p:sldId xmlns:r="http://schemas.openxmlformats.org/officeDocument/2006/relationships" id="258" r:id="R542eb26f0e754eef"/>
    <p:sldId xmlns:r="http://schemas.openxmlformats.org/officeDocument/2006/relationships" id="259" r:id="R98e2bb5f00884854"/>
    <p:sldId xmlns:r="http://schemas.openxmlformats.org/officeDocument/2006/relationships" id="260" r:id="R640d790e40624d02"/>
    <p:sldId xmlns:r="http://schemas.openxmlformats.org/officeDocument/2006/relationships" id="261" r:id="Rcd8291e411d548c5"/>
    <p:sldId xmlns:r="http://schemas.openxmlformats.org/officeDocument/2006/relationships" id="262" r:id="R08e9d5219cf64d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0b3093e7d4333" /><Relationship Type="http://schemas.openxmlformats.org/officeDocument/2006/relationships/slide" Target="/ppt/slides/slide1.xml" Id="Rc23dda51d6d64047" /><Relationship Type="http://schemas.openxmlformats.org/officeDocument/2006/relationships/slide" Target="/ppt/slides/slide2.xml" Id="R8cef6c5db83f4440" /><Relationship Type="http://schemas.openxmlformats.org/officeDocument/2006/relationships/slide" Target="/ppt/slides/slide3.xml" Id="R542eb26f0e754eef" /><Relationship Type="http://schemas.openxmlformats.org/officeDocument/2006/relationships/slide" Target="/ppt/slides/slide4.xml" Id="R98e2bb5f00884854" /><Relationship Type="http://schemas.openxmlformats.org/officeDocument/2006/relationships/slide" Target="/ppt/slides/slide5.xml" Id="R640d790e40624d02" /><Relationship Type="http://schemas.openxmlformats.org/officeDocument/2006/relationships/slide" Target="/ppt/slides/slide6.xml" Id="Rcd8291e411d548c5" /><Relationship Type="http://schemas.openxmlformats.org/officeDocument/2006/relationships/slide" Target="/ppt/slides/slide7.xml" Id="R08e9d5219cf64d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0029f2768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94935065e4634" /><Relationship Type="http://schemas.openxmlformats.org/officeDocument/2006/relationships/theme" Target="/ppt/slideMasters/theme/theme1.xml" Id="R68322cf1f216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594935065e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61c280e9e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b93159b644c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a4e227ea3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c51aaa398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fe10b37744a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6dcfeafab4b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2fec0e42444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