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baba06c1a71441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0f055ea617a4b22"/>
  </p:sldMasterIdLst>
  <p:sldIdLst>
    <p:sldId xmlns:r="http://schemas.openxmlformats.org/officeDocument/2006/relationships" id="256" r:id="Rfa40b0c6d0b040b1"/>
    <p:sldId xmlns:r="http://schemas.openxmlformats.org/officeDocument/2006/relationships" id="257" r:id="R12f554ce7509470a"/>
    <p:sldId xmlns:r="http://schemas.openxmlformats.org/officeDocument/2006/relationships" id="258" r:id="R1368c52b61e24d1a"/>
    <p:sldId xmlns:r="http://schemas.openxmlformats.org/officeDocument/2006/relationships" id="259" r:id="R4d01cc6f96a048c0"/>
    <p:sldId xmlns:r="http://schemas.openxmlformats.org/officeDocument/2006/relationships" id="260" r:id="R80f61047fa3a408e"/>
    <p:sldId xmlns:r="http://schemas.openxmlformats.org/officeDocument/2006/relationships" id="261" r:id="R07aa52d6393e4e69"/>
    <p:sldId xmlns:r="http://schemas.openxmlformats.org/officeDocument/2006/relationships" id="262" r:id="Rbb7df4ea969d477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0f055ea617a4b22" /><Relationship Type="http://schemas.openxmlformats.org/officeDocument/2006/relationships/slide" Target="/ppt/slides/slide1.xml" Id="Rfa40b0c6d0b040b1" /><Relationship Type="http://schemas.openxmlformats.org/officeDocument/2006/relationships/slide" Target="/ppt/slides/slide2.xml" Id="R12f554ce7509470a" /><Relationship Type="http://schemas.openxmlformats.org/officeDocument/2006/relationships/slide" Target="/ppt/slides/slide3.xml" Id="R1368c52b61e24d1a" /><Relationship Type="http://schemas.openxmlformats.org/officeDocument/2006/relationships/slide" Target="/ppt/slides/slide4.xml" Id="R4d01cc6f96a048c0" /><Relationship Type="http://schemas.openxmlformats.org/officeDocument/2006/relationships/slide" Target="/ppt/slides/slide5.xml" Id="R80f61047fa3a408e" /><Relationship Type="http://schemas.openxmlformats.org/officeDocument/2006/relationships/slide" Target="/ppt/slides/slide6.xml" Id="R07aa52d6393e4e69" /><Relationship Type="http://schemas.openxmlformats.org/officeDocument/2006/relationships/slide" Target="/ppt/slides/slide7.xml" Id="Rbb7df4ea969d477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648af11ad5d4d0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a9c2518be14077" /><Relationship Type="http://schemas.openxmlformats.org/officeDocument/2006/relationships/theme" Target="/ppt/slideMasters/theme/theme1.xml" Id="R914bd149649448b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8a9c2518be1407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814f0acf29447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6fccc9e868419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dd470b17c7439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145ab9cf684fe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6a1bbd7ead40f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82caf811764b1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97cc1cdd09489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VENTOBLIKK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VENTOBLIKK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VENTOBLIKK AS ble etablert [år] og holder til i Sandnes.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VENTOBLIKK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VENTOBLIKK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VENTOBLIKK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936 000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789 124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741 456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2 648 531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4 401 741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VENTOBLIKK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ERIKSEN OVE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EGELI TONE  –  16,7 %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EGELI PER OVE  –  16,7 %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FLÆSEN GRETHE EGELI  –  16,7 %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VENTOBLIKK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Rossaveien 33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4323 Sandnes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ove.eriksen.ventoblikk@lyse.net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929 690 249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VENTOBLIKK AS</a:t>
            </a:r>
          </a:p>
        </p:txBody>
      </p:sp>
    </p:spTree>
  </p:cSld>
  <p:clrMapOvr>
    <a:masterClrMapping xmlns:a="http://schemas.openxmlformats.org/drawingml/2006/main"/>
  </p:clrMapOvr>
</p:sld>
</file>