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9b28e9b3f44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e13fac27de4959"/>
  </p:sldMasterIdLst>
  <p:sldIdLst>
    <p:sldId xmlns:r="http://schemas.openxmlformats.org/officeDocument/2006/relationships" id="256" r:id="Rb933386d1c374323"/>
    <p:sldId xmlns:r="http://schemas.openxmlformats.org/officeDocument/2006/relationships" id="257" r:id="R537c8b0d2159462b"/>
    <p:sldId xmlns:r="http://schemas.openxmlformats.org/officeDocument/2006/relationships" id="258" r:id="R4ce93a3a65714fe2"/>
    <p:sldId xmlns:r="http://schemas.openxmlformats.org/officeDocument/2006/relationships" id="259" r:id="R8b8e844b2e4749f5"/>
    <p:sldId xmlns:r="http://schemas.openxmlformats.org/officeDocument/2006/relationships" id="260" r:id="R8bea15e0020c4265"/>
    <p:sldId xmlns:r="http://schemas.openxmlformats.org/officeDocument/2006/relationships" id="261" r:id="Re2d2e5ef823f4b7f"/>
    <p:sldId xmlns:r="http://schemas.openxmlformats.org/officeDocument/2006/relationships" id="262" r:id="R8cb824abe86a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13fac27de4959" /><Relationship Type="http://schemas.openxmlformats.org/officeDocument/2006/relationships/slide" Target="/ppt/slides/slide1.xml" Id="Rb933386d1c374323" /><Relationship Type="http://schemas.openxmlformats.org/officeDocument/2006/relationships/slide" Target="/ppt/slides/slide2.xml" Id="R537c8b0d2159462b" /><Relationship Type="http://schemas.openxmlformats.org/officeDocument/2006/relationships/slide" Target="/ppt/slides/slide3.xml" Id="R4ce93a3a65714fe2" /><Relationship Type="http://schemas.openxmlformats.org/officeDocument/2006/relationships/slide" Target="/ppt/slides/slide4.xml" Id="R8b8e844b2e4749f5" /><Relationship Type="http://schemas.openxmlformats.org/officeDocument/2006/relationships/slide" Target="/ppt/slides/slide5.xml" Id="R8bea15e0020c4265" /><Relationship Type="http://schemas.openxmlformats.org/officeDocument/2006/relationships/slide" Target="/ppt/slides/slide6.xml" Id="Re2d2e5ef823f4b7f" /><Relationship Type="http://schemas.openxmlformats.org/officeDocument/2006/relationships/slide" Target="/ppt/slides/slide7.xml" Id="R8cb824abe86a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b17a1c3ee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5d9088ea046cc" /><Relationship Type="http://schemas.openxmlformats.org/officeDocument/2006/relationships/theme" Target="/ppt/slideMasters/theme/theme1.xml" Id="R99eabcb01105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5d9088ea0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112b93de544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1d6ac4d35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52cae104f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e2f17e2d445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8fdf8e8f7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6945a9d7a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86e87c822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