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a6dd8410d14e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72ccbc28e140f1"/>
  </p:sldMasterIdLst>
  <p:sldIdLst>
    <p:sldId xmlns:r="http://schemas.openxmlformats.org/officeDocument/2006/relationships" id="256" r:id="R1d343b834e6f4bb9"/>
    <p:sldId xmlns:r="http://schemas.openxmlformats.org/officeDocument/2006/relationships" id="257" r:id="R95e8b20b0241498b"/>
    <p:sldId xmlns:r="http://schemas.openxmlformats.org/officeDocument/2006/relationships" id="258" r:id="Re30e91724ecf43df"/>
    <p:sldId xmlns:r="http://schemas.openxmlformats.org/officeDocument/2006/relationships" id="259" r:id="Rae41cf5bf5f84f06"/>
    <p:sldId xmlns:r="http://schemas.openxmlformats.org/officeDocument/2006/relationships" id="260" r:id="Rac985909a2a741b9"/>
    <p:sldId xmlns:r="http://schemas.openxmlformats.org/officeDocument/2006/relationships" id="261" r:id="R3d5f6485600745c9"/>
    <p:sldId xmlns:r="http://schemas.openxmlformats.org/officeDocument/2006/relationships" id="262" r:id="R0b439356fc7c45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72ccbc28e140f1" /><Relationship Type="http://schemas.openxmlformats.org/officeDocument/2006/relationships/slide" Target="/ppt/slides/slide1.xml" Id="R1d343b834e6f4bb9" /><Relationship Type="http://schemas.openxmlformats.org/officeDocument/2006/relationships/slide" Target="/ppt/slides/slide2.xml" Id="R95e8b20b0241498b" /><Relationship Type="http://schemas.openxmlformats.org/officeDocument/2006/relationships/slide" Target="/ppt/slides/slide3.xml" Id="Re30e91724ecf43df" /><Relationship Type="http://schemas.openxmlformats.org/officeDocument/2006/relationships/slide" Target="/ppt/slides/slide4.xml" Id="Rae41cf5bf5f84f06" /><Relationship Type="http://schemas.openxmlformats.org/officeDocument/2006/relationships/slide" Target="/ppt/slides/slide5.xml" Id="Rac985909a2a741b9" /><Relationship Type="http://schemas.openxmlformats.org/officeDocument/2006/relationships/slide" Target="/ppt/slides/slide6.xml" Id="R3d5f6485600745c9" /><Relationship Type="http://schemas.openxmlformats.org/officeDocument/2006/relationships/slide" Target="/ppt/slides/slide7.xml" Id="R0b439356fc7c45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1f5537a94e48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1cf498d79840c6" /><Relationship Type="http://schemas.openxmlformats.org/officeDocument/2006/relationships/theme" Target="/ppt/slideMasters/theme/theme1.xml" Id="Rd0a4a639c7c149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1cf498d79840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dbe65016844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dcdf5aa644a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bdb7613f046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50da4c4b0e47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7d13bd8bd4b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df73861214e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3c8de23ea49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SH TRAVEL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 TRAVEL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 TRAVEL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 TRAVEL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 TRAVEL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 TRAVEL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969 375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−276 486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−277 150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−44 273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553 323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 TRAVEL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HJELLEFLAT SOLRUN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 TRAVEL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Sandstuveien 52C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929 637 992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 TRAVEL AS</a:t>
            </a:r>
          </a:p>
        </p:txBody>
      </p:sp>
    </p:spTree>
  </p:cSld>
  <p:clrMapOvr>
    <a:masterClrMapping xmlns:a="http://schemas.openxmlformats.org/drawingml/2006/main"/>
  </p:clrMapOvr>
</p:sld>
</file>