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95e55ebd2042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5a34ecbcce4abd"/>
  </p:sldMasterIdLst>
  <p:sldIdLst>
    <p:sldId xmlns:r="http://schemas.openxmlformats.org/officeDocument/2006/relationships" id="256" r:id="R72924730e9af44ca"/>
    <p:sldId xmlns:r="http://schemas.openxmlformats.org/officeDocument/2006/relationships" id="257" r:id="Rfa0f5df841f74d7e"/>
    <p:sldId xmlns:r="http://schemas.openxmlformats.org/officeDocument/2006/relationships" id="258" r:id="R6b2e80390c6e452d"/>
    <p:sldId xmlns:r="http://schemas.openxmlformats.org/officeDocument/2006/relationships" id="259" r:id="Rf5b0a4d5960740e2"/>
    <p:sldId xmlns:r="http://schemas.openxmlformats.org/officeDocument/2006/relationships" id="260" r:id="R0f5979cf7325477b"/>
    <p:sldId xmlns:r="http://schemas.openxmlformats.org/officeDocument/2006/relationships" id="261" r:id="R4c3b564631be4203"/>
    <p:sldId xmlns:r="http://schemas.openxmlformats.org/officeDocument/2006/relationships" id="262" r:id="R4d32003aa98549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5a34ecbcce4abd" /><Relationship Type="http://schemas.openxmlformats.org/officeDocument/2006/relationships/slide" Target="/ppt/slides/slide1.xml" Id="R72924730e9af44ca" /><Relationship Type="http://schemas.openxmlformats.org/officeDocument/2006/relationships/slide" Target="/ppt/slides/slide2.xml" Id="Rfa0f5df841f74d7e" /><Relationship Type="http://schemas.openxmlformats.org/officeDocument/2006/relationships/slide" Target="/ppt/slides/slide3.xml" Id="R6b2e80390c6e452d" /><Relationship Type="http://schemas.openxmlformats.org/officeDocument/2006/relationships/slide" Target="/ppt/slides/slide4.xml" Id="Rf5b0a4d5960740e2" /><Relationship Type="http://schemas.openxmlformats.org/officeDocument/2006/relationships/slide" Target="/ppt/slides/slide5.xml" Id="R0f5979cf7325477b" /><Relationship Type="http://schemas.openxmlformats.org/officeDocument/2006/relationships/slide" Target="/ppt/slides/slide6.xml" Id="R4c3b564631be4203" /><Relationship Type="http://schemas.openxmlformats.org/officeDocument/2006/relationships/slide" Target="/ppt/slides/slide7.xml" Id="R4d32003aa98549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6b235550a47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c86b4be474030" /><Relationship Type="http://schemas.openxmlformats.org/officeDocument/2006/relationships/theme" Target="/ppt/slideMasters/theme/theme1.xml" Id="R9482ebb07eb64c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ac86b4be4740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6b04a5b974c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b0c3f56af47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51dad711c46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ccbeda56345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f0c73bf1544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3980d709247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57feca2e047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FADE PROFESSIONAL BARBERSHOP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FADE PROFESSIONAL BARBERSHOP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FADE PROFESSIONAL BARBERSHOP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FADE PROFESSIONAL BARBERSHOP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FADE PROFESSIONAL BARBERSHOP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FADE PROFESSIONAL BARBERSHOP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1 098 886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260 381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203 097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186 115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FADE PROFESSIONAL BARBERSHOP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ALHAMDO WASIM KHALIF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FADE PROFESSIONAL BARBERSHOP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929 611 713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FADE PROFESSIONAL BARBERSHOP AS</a:t>
            </a:r>
          </a:p>
        </p:txBody>
      </p:sp>
    </p:spTree>
  </p:cSld>
  <p:clrMapOvr>
    <a:masterClrMapping xmlns:a="http://schemas.openxmlformats.org/drawingml/2006/main"/>
  </p:clrMapOvr>
</p:sld>
</file>