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ed2a2857d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0a956b102d41d4"/>
  </p:sldMasterIdLst>
  <p:sldIdLst>
    <p:sldId xmlns:r="http://schemas.openxmlformats.org/officeDocument/2006/relationships" id="256" r:id="Rb878a102999f4c07"/>
    <p:sldId xmlns:r="http://schemas.openxmlformats.org/officeDocument/2006/relationships" id="257" r:id="R0ff267520a564b6d"/>
    <p:sldId xmlns:r="http://schemas.openxmlformats.org/officeDocument/2006/relationships" id="258" r:id="R68435b2d81314b72"/>
    <p:sldId xmlns:r="http://schemas.openxmlformats.org/officeDocument/2006/relationships" id="259" r:id="Re995768ad9ff45e4"/>
    <p:sldId xmlns:r="http://schemas.openxmlformats.org/officeDocument/2006/relationships" id="260" r:id="R5ba786976fcb405b"/>
    <p:sldId xmlns:r="http://schemas.openxmlformats.org/officeDocument/2006/relationships" id="261" r:id="R1e17c2654f67408b"/>
    <p:sldId xmlns:r="http://schemas.openxmlformats.org/officeDocument/2006/relationships" id="262" r:id="Re8fd36d672a0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a956b102d41d4" /><Relationship Type="http://schemas.openxmlformats.org/officeDocument/2006/relationships/slide" Target="/ppt/slides/slide1.xml" Id="Rb878a102999f4c07" /><Relationship Type="http://schemas.openxmlformats.org/officeDocument/2006/relationships/slide" Target="/ppt/slides/slide2.xml" Id="R0ff267520a564b6d" /><Relationship Type="http://schemas.openxmlformats.org/officeDocument/2006/relationships/slide" Target="/ppt/slides/slide3.xml" Id="R68435b2d81314b72" /><Relationship Type="http://schemas.openxmlformats.org/officeDocument/2006/relationships/slide" Target="/ppt/slides/slide4.xml" Id="Re995768ad9ff45e4" /><Relationship Type="http://schemas.openxmlformats.org/officeDocument/2006/relationships/slide" Target="/ppt/slides/slide5.xml" Id="R5ba786976fcb405b" /><Relationship Type="http://schemas.openxmlformats.org/officeDocument/2006/relationships/slide" Target="/ppt/slides/slide6.xml" Id="R1e17c2654f67408b" /><Relationship Type="http://schemas.openxmlformats.org/officeDocument/2006/relationships/slide" Target="/ppt/slides/slide7.xml" Id="Re8fd36d672a0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c06f7cc4f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a7bbbb1474df1" /><Relationship Type="http://schemas.openxmlformats.org/officeDocument/2006/relationships/theme" Target="/ppt/slideMasters/theme/theme1.xml" Id="Rff4f481d69c9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a7bbbb147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98256f9149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a1644fe56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0e56b61b3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44987b0c3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a92280f4b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9d2a0890e4d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4df85d183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CHAUHAN BEAUTY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CHAUHAN BEAUTY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CHAUHAN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929 499 751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CHAUHAN BEAUTY AS</a:t>
            </a:r>
          </a:p>
        </p:txBody>
      </p:sp>
    </p:spTree>
  </p:cSld>
  <p:clrMapOvr>
    <a:masterClrMapping xmlns:a="http://schemas.openxmlformats.org/drawingml/2006/main"/>
  </p:clrMapOvr>
</p:sld>
</file>