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01bce5ec2b4a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cd6049683f4fd9"/>
  </p:sldMasterIdLst>
  <p:sldIdLst>
    <p:sldId xmlns:r="http://schemas.openxmlformats.org/officeDocument/2006/relationships" id="256" r:id="R02f17657a99e45bc"/>
    <p:sldId xmlns:r="http://schemas.openxmlformats.org/officeDocument/2006/relationships" id="257" r:id="R3901fba98712497c"/>
    <p:sldId xmlns:r="http://schemas.openxmlformats.org/officeDocument/2006/relationships" id="258" r:id="Rebaa95cd04b14dfb"/>
    <p:sldId xmlns:r="http://schemas.openxmlformats.org/officeDocument/2006/relationships" id="259" r:id="Rb6678483baa0434b"/>
    <p:sldId xmlns:r="http://schemas.openxmlformats.org/officeDocument/2006/relationships" id="260" r:id="Ree957e038b224ab4"/>
    <p:sldId xmlns:r="http://schemas.openxmlformats.org/officeDocument/2006/relationships" id="261" r:id="Rd5b74d811818481d"/>
    <p:sldId xmlns:r="http://schemas.openxmlformats.org/officeDocument/2006/relationships" id="262" r:id="Rc162856eb08c44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d6049683f4fd9" /><Relationship Type="http://schemas.openxmlformats.org/officeDocument/2006/relationships/slide" Target="/ppt/slides/slide1.xml" Id="R02f17657a99e45bc" /><Relationship Type="http://schemas.openxmlformats.org/officeDocument/2006/relationships/slide" Target="/ppt/slides/slide2.xml" Id="R3901fba98712497c" /><Relationship Type="http://schemas.openxmlformats.org/officeDocument/2006/relationships/slide" Target="/ppt/slides/slide3.xml" Id="Rebaa95cd04b14dfb" /><Relationship Type="http://schemas.openxmlformats.org/officeDocument/2006/relationships/slide" Target="/ppt/slides/slide4.xml" Id="Rb6678483baa0434b" /><Relationship Type="http://schemas.openxmlformats.org/officeDocument/2006/relationships/slide" Target="/ppt/slides/slide5.xml" Id="Ree957e038b224ab4" /><Relationship Type="http://schemas.openxmlformats.org/officeDocument/2006/relationships/slide" Target="/ppt/slides/slide6.xml" Id="Rd5b74d811818481d" /><Relationship Type="http://schemas.openxmlformats.org/officeDocument/2006/relationships/slide" Target="/ppt/slides/slide7.xml" Id="Rc162856eb08c44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de1a994f84b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37ceb1c774e52" /><Relationship Type="http://schemas.openxmlformats.org/officeDocument/2006/relationships/theme" Target="/ppt/slideMasters/theme/theme1.xml" Id="R27b7c4f5e9f642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a37ceb1c774e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2afa925f248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27b5363d448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05ae0080742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00e52e81d43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06b040b2540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b21e54ab742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57a6b55194b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SUDINESKAIA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SUDINESKAIA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SUDINESKAIA AS ble etablert [år] og holder til i Vestre Jakobselv.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SUDINESKAIA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SUDINESKAIA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SUDINESKAIA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716 704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−108 441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478 117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SUDINESKAIA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CHRISTIANSEN NIKOLAJ 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WENGEN KRISTIAN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SUDINESKAIA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Lilledalsveien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9802 Vestre Jakobselv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kristian@wengen.no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929 478 657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SUDINESKAIA AS</a:t>
            </a:r>
          </a:p>
        </p:txBody>
      </p:sp>
    </p:spTree>
  </p:cSld>
  <p:clrMapOvr>
    <a:masterClrMapping xmlns:a="http://schemas.openxmlformats.org/drawingml/2006/main"/>
  </p:clrMapOvr>
</p:sld>
</file>