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7ba0260b6646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74b8ebebdb42da"/>
  </p:sldMasterIdLst>
  <p:sldIdLst>
    <p:sldId xmlns:r="http://schemas.openxmlformats.org/officeDocument/2006/relationships" id="256" r:id="Rc2a2e46b0c8e4a4b"/>
    <p:sldId xmlns:r="http://schemas.openxmlformats.org/officeDocument/2006/relationships" id="257" r:id="R0569459d7f9b4daf"/>
    <p:sldId xmlns:r="http://schemas.openxmlformats.org/officeDocument/2006/relationships" id="258" r:id="R2b9a8129c17f423c"/>
    <p:sldId xmlns:r="http://schemas.openxmlformats.org/officeDocument/2006/relationships" id="259" r:id="R435c2b017dcf4bbb"/>
    <p:sldId xmlns:r="http://schemas.openxmlformats.org/officeDocument/2006/relationships" id="260" r:id="R132fe9d526864eba"/>
    <p:sldId xmlns:r="http://schemas.openxmlformats.org/officeDocument/2006/relationships" id="261" r:id="R2498db6a757442ef"/>
    <p:sldId xmlns:r="http://schemas.openxmlformats.org/officeDocument/2006/relationships" id="262" r:id="R9fa29eb0086a40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74b8ebebdb42da" /><Relationship Type="http://schemas.openxmlformats.org/officeDocument/2006/relationships/slide" Target="/ppt/slides/slide1.xml" Id="Rc2a2e46b0c8e4a4b" /><Relationship Type="http://schemas.openxmlformats.org/officeDocument/2006/relationships/slide" Target="/ppt/slides/slide2.xml" Id="R0569459d7f9b4daf" /><Relationship Type="http://schemas.openxmlformats.org/officeDocument/2006/relationships/slide" Target="/ppt/slides/slide3.xml" Id="R2b9a8129c17f423c" /><Relationship Type="http://schemas.openxmlformats.org/officeDocument/2006/relationships/slide" Target="/ppt/slides/slide4.xml" Id="R435c2b017dcf4bbb" /><Relationship Type="http://schemas.openxmlformats.org/officeDocument/2006/relationships/slide" Target="/ppt/slides/slide5.xml" Id="R132fe9d526864eba" /><Relationship Type="http://schemas.openxmlformats.org/officeDocument/2006/relationships/slide" Target="/ppt/slides/slide6.xml" Id="R2498db6a757442ef" /><Relationship Type="http://schemas.openxmlformats.org/officeDocument/2006/relationships/slide" Target="/ppt/slides/slide7.xml" Id="R9fa29eb0086a40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c6cca4cc7a4e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98aa18eb84c45" /><Relationship Type="http://schemas.openxmlformats.org/officeDocument/2006/relationships/theme" Target="/ppt/slideMasters/theme/theme1.xml" Id="R3f352453c70e4a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a98aa18eb84c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0209f261d4f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8ca23600d245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29ed16f984a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af09f8c4946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96966ac77341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8837184dce4b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8585541cf48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EXAPELYS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EXAPELYS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EXAPELYS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EXAPELYS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EXAPELYS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EXAPELYS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EXAPELYS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ELEKTROUTVIKLING AS  –  79,2 %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 SVEIN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GANGESKAR OLE PEDER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EXAPELYS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929 470 745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EXAPELYS AS</a:t>
            </a:r>
          </a:p>
        </p:txBody>
      </p:sp>
    </p:spTree>
  </p:cSld>
  <p:clrMapOvr>
    <a:masterClrMapping xmlns:a="http://schemas.openxmlformats.org/drawingml/2006/main"/>
  </p:clrMapOvr>
</p:sld>
</file>