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347aef8c4b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2e1eaf2be64663"/>
  </p:sldMasterIdLst>
  <p:sldIdLst>
    <p:sldId xmlns:r="http://schemas.openxmlformats.org/officeDocument/2006/relationships" id="256" r:id="R488bdbe144d44209"/>
    <p:sldId xmlns:r="http://schemas.openxmlformats.org/officeDocument/2006/relationships" id="257" r:id="R9729130e48f24a44"/>
    <p:sldId xmlns:r="http://schemas.openxmlformats.org/officeDocument/2006/relationships" id="258" r:id="Rf5eaf14d4aee4610"/>
    <p:sldId xmlns:r="http://schemas.openxmlformats.org/officeDocument/2006/relationships" id="259" r:id="R3e475714c30f4139"/>
    <p:sldId xmlns:r="http://schemas.openxmlformats.org/officeDocument/2006/relationships" id="260" r:id="R0903cd0e2ad645d5"/>
    <p:sldId xmlns:r="http://schemas.openxmlformats.org/officeDocument/2006/relationships" id="261" r:id="Rafa4a2f351914c1f"/>
    <p:sldId xmlns:r="http://schemas.openxmlformats.org/officeDocument/2006/relationships" id="262" r:id="R9b5622a9428d4c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e1eaf2be64663" /><Relationship Type="http://schemas.openxmlformats.org/officeDocument/2006/relationships/slide" Target="/ppt/slides/slide1.xml" Id="R488bdbe144d44209" /><Relationship Type="http://schemas.openxmlformats.org/officeDocument/2006/relationships/slide" Target="/ppt/slides/slide2.xml" Id="R9729130e48f24a44" /><Relationship Type="http://schemas.openxmlformats.org/officeDocument/2006/relationships/slide" Target="/ppt/slides/slide3.xml" Id="Rf5eaf14d4aee4610" /><Relationship Type="http://schemas.openxmlformats.org/officeDocument/2006/relationships/slide" Target="/ppt/slides/slide4.xml" Id="R3e475714c30f4139" /><Relationship Type="http://schemas.openxmlformats.org/officeDocument/2006/relationships/slide" Target="/ppt/slides/slide5.xml" Id="R0903cd0e2ad645d5" /><Relationship Type="http://schemas.openxmlformats.org/officeDocument/2006/relationships/slide" Target="/ppt/slides/slide6.xml" Id="Rafa4a2f351914c1f" /><Relationship Type="http://schemas.openxmlformats.org/officeDocument/2006/relationships/slide" Target="/ppt/slides/slide7.xml" Id="R9b5622a9428d4c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ead45eaed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b0183caae40f0" /><Relationship Type="http://schemas.openxmlformats.org/officeDocument/2006/relationships/theme" Target="/ppt/slideMasters/theme/theme1.xml" Id="R98448fcfea2249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b0183caae40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1b1b9b882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6b6c2b53f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5ed481499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832a75bdc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b1e824ee745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8cb0da64048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5a5c3c07b47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GUVIHAUG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GUVIHAUG AS ble etablert [år] og holder til i Nordagutu.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GULLIKSEN PER ØYVIND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Kullhusvegen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3820 Nordagutu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929 468 422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GUVIHAUG AS</a:t>
            </a:r>
          </a:p>
        </p:txBody>
      </p:sp>
    </p:spTree>
  </p:cSld>
  <p:clrMapOvr>
    <a:masterClrMapping xmlns:a="http://schemas.openxmlformats.org/drawingml/2006/main"/>
  </p:clrMapOvr>
</p:sld>
</file>