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e90fc2b6874f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6c0c8233164116"/>
  </p:sldMasterIdLst>
  <p:sldIdLst>
    <p:sldId xmlns:r="http://schemas.openxmlformats.org/officeDocument/2006/relationships" id="256" r:id="R84293302fd294826"/>
    <p:sldId xmlns:r="http://schemas.openxmlformats.org/officeDocument/2006/relationships" id="257" r:id="R9ebcbaf9dcc344b4"/>
    <p:sldId xmlns:r="http://schemas.openxmlformats.org/officeDocument/2006/relationships" id="258" r:id="Ra10b351fe9584073"/>
    <p:sldId xmlns:r="http://schemas.openxmlformats.org/officeDocument/2006/relationships" id="259" r:id="R59775e57c2ad4893"/>
    <p:sldId xmlns:r="http://schemas.openxmlformats.org/officeDocument/2006/relationships" id="260" r:id="R927bca29a1b8445e"/>
    <p:sldId xmlns:r="http://schemas.openxmlformats.org/officeDocument/2006/relationships" id="261" r:id="R97320ca75fa244a8"/>
    <p:sldId xmlns:r="http://schemas.openxmlformats.org/officeDocument/2006/relationships" id="262" r:id="R75e41a330c2a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6c0c8233164116" /><Relationship Type="http://schemas.openxmlformats.org/officeDocument/2006/relationships/slide" Target="/ppt/slides/slide1.xml" Id="R84293302fd294826" /><Relationship Type="http://schemas.openxmlformats.org/officeDocument/2006/relationships/slide" Target="/ppt/slides/slide2.xml" Id="R9ebcbaf9dcc344b4" /><Relationship Type="http://schemas.openxmlformats.org/officeDocument/2006/relationships/slide" Target="/ppt/slides/slide3.xml" Id="Ra10b351fe9584073" /><Relationship Type="http://schemas.openxmlformats.org/officeDocument/2006/relationships/slide" Target="/ppt/slides/slide4.xml" Id="R59775e57c2ad4893" /><Relationship Type="http://schemas.openxmlformats.org/officeDocument/2006/relationships/slide" Target="/ppt/slides/slide5.xml" Id="R927bca29a1b8445e" /><Relationship Type="http://schemas.openxmlformats.org/officeDocument/2006/relationships/slide" Target="/ppt/slides/slide6.xml" Id="R97320ca75fa244a8" /><Relationship Type="http://schemas.openxmlformats.org/officeDocument/2006/relationships/slide" Target="/ppt/slides/slide7.xml" Id="R75e41a330c2a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8790105bc340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3c8b95e4740ba" /><Relationship Type="http://schemas.openxmlformats.org/officeDocument/2006/relationships/theme" Target="/ppt/slideMasters/theme/theme1.xml" Id="R9f2d453dc0ce45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93c8b95e4740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ff3c43843a40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d9c07398034b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e0942a09149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c7fa943954a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fd3b065de4a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afbb0394a24d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72d0e28414e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FJELLBERG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FJELLBERG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FJELLBERG EIENDOM AS ble etablert [år] og holder til i Ål.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FJELLBERG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FJELLBERG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FJELLBERG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1 454 900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679 709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3 744 407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28 042 514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44 746 510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FJELLBERG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FJELLBERG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FJELLBERG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Ylivegen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3570 Ål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929 448 146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FJELLBERG EIENDOM AS</a:t>
            </a:r>
          </a:p>
        </p:txBody>
      </p:sp>
    </p:spTree>
  </p:cSld>
  <p:clrMapOvr>
    <a:masterClrMapping xmlns:a="http://schemas.openxmlformats.org/drawingml/2006/main"/>
  </p:clrMapOvr>
</p:sld>
</file>