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fc0dccc8b04b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9a61d40f8b44b9"/>
  </p:sldMasterIdLst>
  <p:sldIdLst>
    <p:sldId xmlns:r="http://schemas.openxmlformats.org/officeDocument/2006/relationships" id="256" r:id="Rd7ce4ef0ef0c49d0"/>
    <p:sldId xmlns:r="http://schemas.openxmlformats.org/officeDocument/2006/relationships" id="257" r:id="Re4a422b8f84f4152"/>
    <p:sldId xmlns:r="http://schemas.openxmlformats.org/officeDocument/2006/relationships" id="258" r:id="Re682aabbd7b54640"/>
    <p:sldId xmlns:r="http://schemas.openxmlformats.org/officeDocument/2006/relationships" id="259" r:id="R245fd595ba5d4cdd"/>
    <p:sldId xmlns:r="http://schemas.openxmlformats.org/officeDocument/2006/relationships" id="260" r:id="R29866bd93e38404a"/>
    <p:sldId xmlns:r="http://schemas.openxmlformats.org/officeDocument/2006/relationships" id="261" r:id="Rf888e795ea4743ad"/>
    <p:sldId xmlns:r="http://schemas.openxmlformats.org/officeDocument/2006/relationships" id="262" r:id="R32e95003584841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a61d40f8b44b9" /><Relationship Type="http://schemas.openxmlformats.org/officeDocument/2006/relationships/slide" Target="/ppt/slides/slide1.xml" Id="Rd7ce4ef0ef0c49d0" /><Relationship Type="http://schemas.openxmlformats.org/officeDocument/2006/relationships/slide" Target="/ppt/slides/slide2.xml" Id="Re4a422b8f84f4152" /><Relationship Type="http://schemas.openxmlformats.org/officeDocument/2006/relationships/slide" Target="/ppt/slides/slide3.xml" Id="Re682aabbd7b54640" /><Relationship Type="http://schemas.openxmlformats.org/officeDocument/2006/relationships/slide" Target="/ppt/slides/slide4.xml" Id="R245fd595ba5d4cdd" /><Relationship Type="http://schemas.openxmlformats.org/officeDocument/2006/relationships/slide" Target="/ppt/slides/slide5.xml" Id="R29866bd93e38404a" /><Relationship Type="http://schemas.openxmlformats.org/officeDocument/2006/relationships/slide" Target="/ppt/slides/slide6.xml" Id="Rf888e795ea4743ad" /><Relationship Type="http://schemas.openxmlformats.org/officeDocument/2006/relationships/slide" Target="/ppt/slides/slide7.xml" Id="R32e95003584841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13d52c67a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5340844c54ca1" /><Relationship Type="http://schemas.openxmlformats.org/officeDocument/2006/relationships/theme" Target="/ppt/slideMasters/theme/theme1.xml" Id="Raabefca8c0114c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35340844c54c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ca35305e5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dcd4592384d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08572bfa147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076eafe1b4d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bcd28cebc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99f9c199d44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7feb75d274b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KMW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KURT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Kringsjå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4372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929 436 601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