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36fa22934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9160a3a244c4c"/>
  </p:sldMasterIdLst>
  <p:sldIdLst>
    <p:sldId xmlns:r="http://schemas.openxmlformats.org/officeDocument/2006/relationships" id="256" r:id="Rfeb14539f858483f"/>
    <p:sldId xmlns:r="http://schemas.openxmlformats.org/officeDocument/2006/relationships" id="257" r:id="Rd37db8397a49473d"/>
    <p:sldId xmlns:r="http://schemas.openxmlformats.org/officeDocument/2006/relationships" id="258" r:id="Rb739f3436ef042b9"/>
    <p:sldId xmlns:r="http://schemas.openxmlformats.org/officeDocument/2006/relationships" id="259" r:id="R16feb9342cf54a44"/>
    <p:sldId xmlns:r="http://schemas.openxmlformats.org/officeDocument/2006/relationships" id="260" r:id="Re5d499dda8be466b"/>
    <p:sldId xmlns:r="http://schemas.openxmlformats.org/officeDocument/2006/relationships" id="261" r:id="Rcff70fc8f0314e4d"/>
    <p:sldId xmlns:r="http://schemas.openxmlformats.org/officeDocument/2006/relationships" id="262" r:id="Rb4bc564103fa46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9160a3a244c4c" /><Relationship Type="http://schemas.openxmlformats.org/officeDocument/2006/relationships/slide" Target="/ppt/slides/slide1.xml" Id="Rfeb14539f858483f" /><Relationship Type="http://schemas.openxmlformats.org/officeDocument/2006/relationships/slide" Target="/ppt/slides/slide2.xml" Id="Rd37db8397a49473d" /><Relationship Type="http://schemas.openxmlformats.org/officeDocument/2006/relationships/slide" Target="/ppt/slides/slide3.xml" Id="Rb739f3436ef042b9" /><Relationship Type="http://schemas.openxmlformats.org/officeDocument/2006/relationships/slide" Target="/ppt/slides/slide4.xml" Id="R16feb9342cf54a44" /><Relationship Type="http://schemas.openxmlformats.org/officeDocument/2006/relationships/slide" Target="/ppt/slides/slide5.xml" Id="Re5d499dda8be466b" /><Relationship Type="http://schemas.openxmlformats.org/officeDocument/2006/relationships/slide" Target="/ppt/slides/slide6.xml" Id="Rcff70fc8f0314e4d" /><Relationship Type="http://schemas.openxmlformats.org/officeDocument/2006/relationships/slide" Target="/ppt/slides/slide7.xml" Id="Rb4bc564103fa46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1c8468c8c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1e206357348cf" /><Relationship Type="http://schemas.openxmlformats.org/officeDocument/2006/relationships/theme" Target="/ppt/slideMasters/theme/theme1.xml" Id="R561a25e4d6e647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1e2063573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e884a63bb44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e0c20fe8a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5a2e5f869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92555a745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fad8073f34f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7cb5ea46e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06448a8df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OTNES AS ble etablert [år] og holder til i Kvisvik.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1 330 059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1 042 168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2 008 406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SETERLEGRENDA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SVENDSLI OTNES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Astrid Otnes, Seterlegrenda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6674 Kvisvik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929 424 778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OTNES AS</a:t>
            </a:r>
          </a:p>
        </p:txBody>
      </p:sp>
    </p:spTree>
  </p:cSld>
  <p:clrMapOvr>
    <a:masterClrMapping xmlns:a="http://schemas.openxmlformats.org/drawingml/2006/main"/>
  </p:clrMapOvr>
</p:sld>
</file>