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4585f513b241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4d35747e1d4e51"/>
  </p:sldMasterIdLst>
  <p:sldIdLst>
    <p:sldId xmlns:r="http://schemas.openxmlformats.org/officeDocument/2006/relationships" id="256" r:id="Rb5f67494489d4bc2"/>
    <p:sldId xmlns:r="http://schemas.openxmlformats.org/officeDocument/2006/relationships" id="257" r:id="R411abe82a34449ca"/>
    <p:sldId xmlns:r="http://schemas.openxmlformats.org/officeDocument/2006/relationships" id="258" r:id="Ra28d0ffdaa584efb"/>
    <p:sldId xmlns:r="http://schemas.openxmlformats.org/officeDocument/2006/relationships" id="259" r:id="R327b598b02134e11"/>
    <p:sldId xmlns:r="http://schemas.openxmlformats.org/officeDocument/2006/relationships" id="260" r:id="Rac7a684f4e5a4174"/>
    <p:sldId xmlns:r="http://schemas.openxmlformats.org/officeDocument/2006/relationships" id="261" r:id="R6c1bfc052181454d"/>
    <p:sldId xmlns:r="http://schemas.openxmlformats.org/officeDocument/2006/relationships" id="262" r:id="Rc4467b98fe934f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4d35747e1d4e51" /><Relationship Type="http://schemas.openxmlformats.org/officeDocument/2006/relationships/slide" Target="/ppt/slides/slide1.xml" Id="Rb5f67494489d4bc2" /><Relationship Type="http://schemas.openxmlformats.org/officeDocument/2006/relationships/slide" Target="/ppt/slides/slide2.xml" Id="R411abe82a34449ca" /><Relationship Type="http://schemas.openxmlformats.org/officeDocument/2006/relationships/slide" Target="/ppt/slides/slide3.xml" Id="Ra28d0ffdaa584efb" /><Relationship Type="http://schemas.openxmlformats.org/officeDocument/2006/relationships/slide" Target="/ppt/slides/slide4.xml" Id="R327b598b02134e11" /><Relationship Type="http://schemas.openxmlformats.org/officeDocument/2006/relationships/slide" Target="/ppt/slides/slide5.xml" Id="Rac7a684f4e5a4174" /><Relationship Type="http://schemas.openxmlformats.org/officeDocument/2006/relationships/slide" Target="/ppt/slides/slide6.xml" Id="R6c1bfc052181454d" /><Relationship Type="http://schemas.openxmlformats.org/officeDocument/2006/relationships/slide" Target="/ppt/slides/slide7.xml" Id="Rc4467b98fe934f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f4f95837d14a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a38ddd7be4237" /><Relationship Type="http://schemas.openxmlformats.org/officeDocument/2006/relationships/theme" Target="/ppt/slideMasters/theme/theme1.xml" Id="R49f942f5a9f745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ba38ddd7be42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18e25d71c43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636a0b976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74e9d8f3d47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d5889af3540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0e03c418f44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f76c0606847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676c52e2149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GÅSVAND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GÅSVAND EIENDOM AS ble etablert [år] og holder til i Rindal.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6 395 625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550 660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6 210 499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63 226 830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76 302 811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AOG INVEST AS  –  27,6 %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TROLLHEIMEN HOTELINVEST AS  –  27,6 %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HEGE INVEST AS  –  24,8 %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HEGE INVEST AS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AOG INVEST AS  –  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HEGE INVEST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6657 Rindal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71665131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929 416 813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GÅSVAND EIENDOM AS</a:t>
            </a:r>
          </a:p>
        </p:txBody>
      </p:sp>
    </p:spTree>
  </p:cSld>
  <p:clrMapOvr>
    <a:masterClrMapping xmlns:a="http://schemas.openxmlformats.org/drawingml/2006/main"/>
  </p:clrMapOvr>
</p:sld>
</file>