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9bd77fec7cf429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e21c61bd9ac4326"/>
  </p:sldMasterIdLst>
  <p:sldIdLst>
    <p:sldId xmlns:r="http://schemas.openxmlformats.org/officeDocument/2006/relationships" id="256" r:id="R775e69065a584b88"/>
    <p:sldId xmlns:r="http://schemas.openxmlformats.org/officeDocument/2006/relationships" id="257" r:id="R0d86edbedd3b44d6"/>
    <p:sldId xmlns:r="http://schemas.openxmlformats.org/officeDocument/2006/relationships" id="258" r:id="R21ffdf0b869040d2"/>
    <p:sldId xmlns:r="http://schemas.openxmlformats.org/officeDocument/2006/relationships" id="259" r:id="R822b03d195fe4dd0"/>
    <p:sldId xmlns:r="http://schemas.openxmlformats.org/officeDocument/2006/relationships" id="260" r:id="Rdbca784d20074c90"/>
    <p:sldId xmlns:r="http://schemas.openxmlformats.org/officeDocument/2006/relationships" id="261" r:id="R7d96c30f7c54486a"/>
    <p:sldId xmlns:r="http://schemas.openxmlformats.org/officeDocument/2006/relationships" id="262" r:id="R47ce24c6f1dd4b1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e21c61bd9ac4326" /><Relationship Type="http://schemas.openxmlformats.org/officeDocument/2006/relationships/slide" Target="/ppt/slides/slide1.xml" Id="R775e69065a584b88" /><Relationship Type="http://schemas.openxmlformats.org/officeDocument/2006/relationships/slide" Target="/ppt/slides/slide2.xml" Id="R0d86edbedd3b44d6" /><Relationship Type="http://schemas.openxmlformats.org/officeDocument/2006/relationships/slide" Target="/ppt/slides/slide3.xml" Id="R21ffdf0b869040d2" /><Relationship Type="http://schemas.openxmlformats.org/officeDocument/2006/relationships/slide" Target="/ppt/slides/slide4.xml" Id="R822b03d195fe4dd0" /><Relationship Type="http://schemas.openxmlformats.org/officeDocument/2006/relationships/slide" Target="/ppt/slides/slide5.xml" Id="Rdbca784d20074c90" /><Relationship Type="http://schemas.openxmlformats.org/officeDocument/2006/relationships/slide" Target="/ppt/slides/slide6.xml" Id="R7d96c30f7c54486a" /><Relationship Type="http://schemas.openxmlformats.org/officeDocument/2006/relationships/slide" Target="/ppt/slides/slide7.xml" Id="R47ce24c6f1dd4b1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1cb351f0ccd44f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888948d93c49ee" /><Relationship Type="http://schemas.openxmlformats.org/officeDocument/2006/relationships/theme" Target="/ppt/slideMasters/theme/theme1.xml" Id="R296900a31e6e411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4888948d93c49e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c6ebcee82e47d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82929d23c946a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5c60edd7ac47b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c4a6f1f5c0440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339826f165450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555173d286401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f2313522404df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GÅSVAND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GÅSVAND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GÅSVAND EIENDOM AS ble etablert [år] og holder til i Rindal.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GÅSVAND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GÅSVAND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GÅSVAND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7 803 670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1 574 872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2 558 504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59 185 334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75 126 343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GÅSVAND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AOG INVEST AS  –  27,6 %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TROLLHEIMEN HOTELINVEST AS  –  27,6 %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HEGE INVEST AS  –  24,8 %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HEGE INVEST AS  –  5,2 %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AOG INVEST AS  –  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HEGE INVEST AS  –  3,3 %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GÅSVAND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Industrivegen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6657 Rindal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71665131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929 416 813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GÅSVAND EIENDOM AS</a:t>
            </a:r>
          </a:p>
        </p:txBody>
      </p:sp>
    </p:spTree>
  </p:cSld>
  <p:clrMapOvr>
    <a:masterClrMapping xmlns:a="http://schemas.openxmlformats.org/drawingml/2006/main"/>
  </p:clrMapOvr>
</p:sld>
</file>