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9810fdcdc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44d8b5d0a7417c"/>
  </p:sldMasterIdLst>
  <p:sldIdLst>
    <p:sldId xmlns:r="http://schemas.openxmlformats.org/officeDocument/2006/relationships" id="256" r:id="Rde2e229f8aa3431e"/>
    <p:sldId xmlns:r="http://schemas.openxmlformats.org/officeDocument/2006/relationships" id="257" r:id="Reb27314cd5b64db6"/>
    <p:sldId xmlns:r="http://schemas.openxmlformats.org/officeDocument/2006/relationships" id="258" r:id="R1bcbabd638a44f29"/>
    <p:sldId xmlns:r="http://schemas.openxmlformats.org/officeDocument/2006/relationships" id="259" r:id="R8950c5308a7c4473"/>
    <p:sldId xmlns:r="http://schemas.openxmlformats.org/officeDocument/2006/relationships" id="260" r:id="Ra4a4a5bd637f46ed"/>
    <p:sldId xmlns:r="http://schemas.openxmlformats.org/officeDocument/2006/relationships" id="261" r:id="R19c790b1413347c0"/>
    <p:sldId xmlns:r="http://schemas.openxmlformats.org/officeDocument/2006/relationships" id="262" r:id="R1f434c1be38f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4d8b5d0a7417c" /><Relationship Type="http://schemas.openxmlformats.org/officeDocument/2006/relationships/slide" Target="/ppt/slides/slide1.xml" Id="Rde2e229f8aa3431e" /><Relationship Type="http://schemas.openxmlformats.org/officeDocument/2006/relationships/slide" Target="/ppt/slides/slide2.xml" Id="Reb27314cd5b64db6" /><Relationship Type="http://schemas.openxmlformats.org/officeDocument/2006/relationships/slide" Target="/ppt/slides/slide3.xml" Id="R1bcbabd638a44f29" /><Relationship Type="http://schemas.openxmlformats.org/officeDocument/2006/relationships/slide" Target="/ppt/slides/slide4.xml" Id="R8950c5308a7c4473" /><Relationship Type="http://schemas.openxmlformats.org/officeDocument/2006/relationships/slide" Target="/ppt/slides/slide5.xml" Id="Ra4a4a5bd637f46ed" /><Relationship Type="http://schemas.openxmlformats.org/officeDocument/2006/relationships/slide" Target="/ppt/slides/slide6.xml" Id="R19c790b1413347c0" /><Relationship Type="http://schemas.openxmlformats.org/officeDocument/2006/relationships/slide" Target="/ppt/slides/slide7.xml" Id="R1f434c1be38f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54faac4764d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70dc4feed4ffa" /><Relationship Type="http://schemas.openxmlformats.org/officeDocument/2006/relationships/theme" Target="/ppt/slideMasters/theme/theme1.xml" Id="R95790bcba229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070dc4feed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bdd9c0c99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81b88daa2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be832ee3d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c42604b33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1c7da3fc340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a254dfd54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964c66330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EIENDOMSUTVIKLER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EIENDOMSUTVIKLER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35 272 921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MOVAFAGH ARAM GILHUUS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MOVAFAGH PEYMAN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Øverbergveien 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