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637b24b932b4af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4e7485cd6bc4b14"/>
  </p:sldMasterIdLst>
  <p:sldIdLst>
    <p:sldId xmlns:r="http://schemas.openxmlformats.org/officeDocument/2006/relationships" id="256" r:id="R9737ad75d43245d4"/>
    <p:sldId xmlns:r="http://schemas.openxmlformats.org/officeDocument/2006/relationships" id="257" r:id="R8b273bd721414025"/>
    <p:sldId xmlns:r="http://schemas.openxmlformats.org/officeDocument/2006/relationships" id="258" r:id="R3c84bf945f1141e4"/>
    <p:sldId xmlns:r="http://schemas.openxmlformats.org/officeDocument/2006/relationships" id="259" r:id="Rb59eb1f4dc44490b"/>
    <p:sldId xmlns:r="http://schemas.openxmlformats.org/officeDocument/2006/relationships" id="260" r:id="R3db09a8c41df4b53"/>
    <p:sldId xmlns:r="http://schemas.openxmlformats.org/officeDocument/2006/relationships" id="261" r:id="R9d1b750d94654081"/>
    <p:sldId xmlns:r="http://schemas.openxmlformats.org/officeDocument/2006/relationships" id="262" r:id="Rda6024231f194a1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e7485cd6bc4b14" /><Relationship Type="http://schemas.openxmlformats.org/officeDocument/2006/relationships/slide" Target="/ppt/slides/slide1.xml" Id="R9737ad75d43245d4" /><Relationship Type="http://schemas.openxmlformats.org/officeDocument/2006/relationships/slide" Target="/ppt/slides/slide2.xml" Id="R8b273bd721414025" /><Relationship Type="http://schemas.openxmlformats.org/officeDocument/2006/relationships/slide" Target="/ppt/slides/slide3.xml" Id="R3c84bf945f1141e4" /><Relationship Type="http://schemas.openxmlformats.org/officeDocument/2006/relationships/slide" Target="/ppt/slides/slide4.xml" Id="Rb59eb1f4dc44490b" /><Relationship Type="http://schemas.openxmlformats.org/officeDocument/2006/relationships/slide" Target="/ppt/slides/slide5.xml" Id="R3db09a8c41df4b53" /><Relationship Type="http://schemas.openxmlformats.org/officeDocument/2006/relationships/slide" Target="/ppt/slides/slide6.xml" Id="R9d1b750d94654081" /><Relationship Type="http://schemas.openxmlformats.org/officeDocument/2006/relationships/slide" Target="/ppt/slides/slide7.xml" Id="Rda6024231f194a1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268aa1ff3842d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af1e2bf0584948" /><Relationship Type="http://schemas.openxmlformats.org/officeDocument/2006/relationships/theme" Target="/ppt/slideMasters/theme/theme1.xml" Id="R2958d8f268c5426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2af1e2bf058494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d756b0e534426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24d3cd8d9d43b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1cada045df43a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1a027c1711489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77b583cb18419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b33880286840f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ff382de3304c4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HOLDAL EVENTS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HOLDAL EVENTS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HOLDAL EVENTS AS ble etablert [år] og holder til i Ørnes.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HOLDAL EVENTS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HOLDAL EVENTS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HOLDAL EVENTS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1 432 726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−309 225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−339 455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−192 634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384 299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HOLDAL EVENTS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HOLDAL EIRIK GJERSTAD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HOLDAL EVENTS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Nermarkveien 13C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8150 Ørnes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929 414 977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HOLDAL EVENTS AS</a:t>
            </a:r>
          </a:p>
        </p:txBody>
      </p:sp>
    </p:spTree>
  </p:cSld>
  <p:clrMapOvr>
    <a:masterClrMapping xmlns:a="http://schemas.openxmlformats.org/drawingml/2006/main"/>
  </p:clrMapOvr>
</p:sld>
</file>