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96986f2b248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c7e8a218f94a81"/>
  </p:sldMasterIdLst>
  <p:sldIdLst>
    <p:sldId xmlns:r="http://schemas.openxmlformats.org/officeDocument/2006/relationships" id="256" r:id="R6e33b2eaf03444c3"/>
    <p:sldId xmlns:r="http://schemas.openxmlformats.org/officeDocument/2006/relationships" id="257" r:id="R4cec49833d394b6b"/>
    <p:sldId xmlns:r="http://schemas.openxmlformats.org/officeDocument/2006/relationships" id="258" r:id="R05c509b1f77f43a1"/>
    <p:sldId xmlns:r="http://schemas.openxmlformats.org/officeDocument/2006/relationships" id="259" r:id="Rcc7fc5adb7484aca"/>
    <p:sldId xmlns:r="http://schemas.openxmlformats.org/officeDocument/2006/relationships" id="260" r:id="R4a0ec8f4f75f42d2"/>
    <p:sldId xmlns:r="http://schemas.openxmlformats.org/officeDocument/2006/relationships" id="261" r:id="Rf4c24cf611b54d81"/>
    <p:sldId xmlns:r="http://schemas.openxmlformats.org/officeDocument/2006/relationships" id="262" r:id="R58a89ea56919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7e8a218f94a81" /><Relationship Type="http://schemas.openxmlformats.org/officeDocument/2006/relationships/slide" Target="/ppt/slides/slide1.xml" Id="R6e33b2eaf03444c3" /><Relationship Type="http://schemas.openxmlformats.org/officeDocument/2006/relationships/slide" Target="/ppt/slides/slide2.xml" Id="R4cec49833d394b6b" /><Relationship Type="http://schemas.openxmlformats.org/officeDocument/2006/relationships/slide" Target="/ppt/slides/slide3.xml" Id="R05c509b1f77f43a1" /><Relationship Type="http://schemas.openxmlformats.org/officeDocument/2006/relationships/slide" Target="/ppt/slides/slide4.xml" Id="Rcc7fc5adb7484aca" /><Relationship Type="http://schemas.openxmlformats.org/officeDocument/2006/relationships/slide" Target="/ppt/slides/slide5.xml" Id="R4a0ec8f4f75f42d2" /><Relationship Type="http://schemas.openxmlformats.org/officeDocument/2006/relationships/slide" Target="/ppt/slides/slide6.xml" Id="Rf4c24cf611b54d81" /><Relationship Type="http://schemas.openxmlformats.org/officeDocument/2006/relationships/slide" Target="/ppt/slides/slide7.xml" Id="R58a89ea56919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6494c87f0848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27c89e94f42f5" /><Relationship Type="http://schemas.openxmlformats.org/officeDocument/2006/relationships/theme" Target="/ppt/slideMasters/theme/theme1.xml" Id="R4ee72bc61d8f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127c89e94f42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86169d0cd4c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3956dbfe146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163ce46ae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5a5be779847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776eaf2b040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7975a0fc24a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fd29968a547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DARABI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NIMA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