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a5924b573546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1e58b242ca472d"/>
  </p:sldMasterIdLst>
  <p:sldIdLst>
    <p:sldId xmlns:r="http://schemas.openxmlformats.org/officeDocument/2006/relationships" id="256" r:id="R09d7267bdd4b454e"/>
    <p:sldId xmlns:r="http://schemas.openxmlformats.org/officeDocument/2006/relationships" id="257" r:id="R49549a07e60f4715"/>
    <p:sldId xmlns:r="http://schemas.openxmlformats.org/officeDocument/2006/relationships" id="258" r:id="R7abadbfeb8f24189"/>
    <p:sldId xmlns:r="http://schemas.openxmlformats.org/officeDocument/2006/relationships" id="259" r:id="Re3298ea2332248c3"/>
    <p:sldId xmlns:r="http://schemas.openxmlformats.org/officeDocument/2006/relationships" id="260" r:id="R5d5d771d5bab4d0d"/>
    <p:sldId xmlns:r="http://schemas.openxmlformats.org/officeDocument/2006/relationships" id="261" r:id="Rbdb7863a6c204d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e58b242ca472d" /><Relationship Type="http://schemas.openxmlformats.org/officeDocument/2006/relationships/slide" Target="/ppt/slides/slide1.xml" Id="R09d7267bdd4b454e" /><Relationship Type="http://schemas.openxmlformats.org/officeDocument/2006/relationships/slide" Target="/ppt/slides/slide2.xml" Id="R49549a07e60f4715" /><Relationship Type="http://schemas.openxmlformats.org/officeDocument/2006/relationships/slide" Target="/ppt/slides/slide3.xml" Id="R7abadbfeb8f24189" /><Relationship Type="http://schemas.openxmlformats.org/officeDocument/2006/relationships/slide" Target="/ppt/slides/slide4.xml" Id="Re3298ea2332248c3" /><Relationship Type="http://schemas.openxmlformats.org/officeDocument/2006/relationships/slide" Target="/ppt/slides/slide5.xml" Id="R5d5d771d5bab4d0d" /><Relationship Type="http://schemas.openxmlformats.org/officeDocument/2006/relationships/slide" Target="/ppt/slides/slide6.xml" Id="Rbdb7863a6c204d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b47d750e14a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78abd12e2427b" /><Relationship Type="http://schemas.openxmlformats.org/officeDocument/2006/relationships/theme" Target="/ppt/slideMasters/theme/theme1.xml" Id="R0f3f6e0584f548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d78abd12e242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128d5015045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e0256532f4c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2506fd17147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f75c8fb6a47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e763a107a4d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5e0ce6c7146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