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2d69aff15f42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f4bd09dec24c23"/>
  </p:sldMasterIdLst>
  <p:sldIdLst>
    <p:sldId xmlns:r="http://schemas.openxmlformats.org/officeDocument/2006/relationships" id="256" r:id="R4e1966a62d034687"/>
    <p:sldId xmlns:r="http://schemas.openxmlformats.org/officeDocument/2006/relationships" id="257" r:id="R795a162282af412e"/>
    <p:sldId xmlns:r="http://schemas.openxmlformats.org/officeDocument/2006/relationships" id="258" r:id="R632b66128d7b4a86"/>
    <p:sldId xmlns:r="http://schemas.openxmlformats.org/officeDocument/2006/relationships" id="259" r:id="Ra05ec3b0c2b04c9a"/>
    <p:sldId xmlns:r="http://schemas.openxmlformats.org/officeDocument/2006/relationships" id="260" r:id="Rfcb168b6f9e24f56"/>
    <p:sldId xmlns:r="http://schemas.openxmlformats.org/officeDocument/2006/relationships" id="261" r:id="R9d2742dc1cf443bd"/>
    <p:sldId xmlns:r="http://schemas.openxmlformats.org/officeDocument/2006/relationships" id="262" r:id="Rc2b8750498624e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4bd09dec24c23" /><Relationship Type="http://schemas.openxmlformats.org/officeDocument/2006/relationships/slide" Target="/ppt/slides/slide1.xml" Id="R4e1966a62d034687" /><Relationship Type="http://schemas.openxmlformats.org/officeDocument/2006/relationships/slide" Target="/ppt/slides/slide2.xml" Id="R795a162282af412e" /><Relationship Type="http://schemas.openxmlformats.org/officeDocument/2006/relationships/slide" Target="/ppt/slides/slide3.xml" Id="R632b66128d7b4a86" /><Relationship Type="http://schemas.openxmlformats.org/officeDocument/2006/relationships/slide" Target="/ppt/slides/slide4.xml" Id="Ra05ec3b0c2b04c9a" /><Relationship Type="http://schemas.openxmlformats.org/officeDocument/2006/relationships/slide" Target="/ppt/slides/slide5.xml" Id="Rfcb168b6f9e24f56" /><Relationship Type="http://schemas.openxmlformats.org/officeDocument/2006/relationships/slide" Target="/ppt/slides/slide6.xml" Id="R9d2742dc1cf443bd" /><Relationship Type="http://schemas.openxmlformats.org/officeDocument/2006/relationships/slide" Target="/ppt/slides/slide7.xml" Id="Rc2b8750498624e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1be47cbc840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2d8cade5548cb" /><Relationship Type="http://schemas.openxmlformats.org/officeDocument/2006/relationships/theme" Target="/ppt/slideMasters/theme/theme1.xml" Id="R4aa7a614ff9d43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22d8cade5548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40bd385dd4b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8fe6b156d47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455bfb711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3d97f9eb643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c52c8ad964b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6c01e547549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a3529f26440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SØRVEST BIOFOREDLING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BIOFOREDLING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SØRVEST BIOFOREDLING AS ble etablert [år] og holder til i Snartemo.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BIOFOREDLING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BIOFOREDLING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BIOFOREDLING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653 915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−441 678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−355 341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2 415 208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BIOFOREDLING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VASSHUS ROY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SÆVIK KJELL TORE REFSLAND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KATRINE  –  23,3 %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BIOFOREDLING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Lygnaveien 658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4590 Snartemo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929 366 379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BIOFOREDLING AS</a:t>
            </a:r>
          </a:p>
        </p:txBody>
      </p:sp>
    </p:spTree>
  </p:cSld>
  <p:clrMapOvr>
    <a:masterClrMapping xmlns:a="http://schemas.openxmlformats.org/drawingml/2006/main"/>
  </p:clrMapOvr>
</p:sld>
</file>