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177ccd17c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187b44fc140d9"/>
  </p:sldMasterIdLst>
  <p:sldIdLst>
    <p:sldId xmlns:r="http://schemas.openxmlformats.org/officeDocument/2006/relationships" id="256" r:id="Rc14a13cb13da4d75"/>
    <p:sldId xmlns:r="http://schemas.openxmlformats.org/officeDocument/2006/relationships" id="257" r:id="Re4da0a5cc8694bd9"/>
    <p:sldId xmlns:r="http://schemas.openxmlformats.org/officeDocument/2006/relationships" id="258" r:id="R0892a968a317479d"/>
    <p:sldId xmlns:r="http://schemas.openxmlformats.org/officeDocument/2006/relationships" id="259" r:id="Rdc7ed920f8374d7c"/>
    <p:sldId xmlns:r="http://schemas.openxmlformats.org/officeDocument/2006/relationships" id="260" r:id="Raa976d89f3df41d9"/>
    <p:sldId xmlns:r="http://schemas.openxmlformats.org/officeDocument/2006/relationships" id="261" r:id="R1935593245fb4b3a"/>
    <p:sldId xmlns:r="http://schemas.openxmlformats.org/officeDocument/2006/relationships" id="262" r:id="Rca8a4424a855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187b44fc140d9" /><Relationship Type="http://schemas.openxmlformats.org/officeDocument/2006/relationships/slide" Target="/ppt/slides/slide1.xml" Id="Rc14a13cb13da4d75" /><Relationship Type="http://schemas.openxmlformats.org/officeDocument/2006/relationships/slide" Target="/ppt/slides/slide2.xml" Id="Re4da0a5cc8694bd9" /><Relationship Type="http://schemas.openxmlformats.org/officeDocument/2006/relationships/slide" Target="/ppt/slides/slide3.xml" Id="R0892a968a317479d" /><Relationship Type="http://schemas.openxmlformats.org/officeDocument/2006/relationships/slide" Target="/ppt/slides/slide4.xml" Id="Rdc7ed920f8374d7c" /><Relationship Type="http://schemas.openxmlformats.org/officeDocument/2006/relationships/slide" Target="/ppt/slides/slide5.xml" Id="Raa976d89f3df41d9" /><Relationship Type="http://schemas.openxmlformats.org/officeDocument/2006/relationships/slide" Target="/ppt/slides/slide6.xml" Id="R1935593245fb4b3a" /><Relationship Type="http://schemas.openxmlformats.org/officeDocument/2006/relationships/slide" Target="/ppt/slides/slide7.xml" Id="Rca8a4424a855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4cbff0a7343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d9bea7f1f4604" /><Relationship Type="http://schemas.openxmlformats.org/officeDocument/2006/relationships/theme" Target="/ppt/slideMasters/theme/theme1.xml" Id="R7caedf785905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d9bea7f1f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becd7a5e04d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79a2a869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3b7c997ee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3b4027387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5139fbc142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98265de548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6bfdc115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