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706706c30b41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eab3bb1ecc461d"/>
  </p:sldMasterIdLst>
  <p:sldIdLst>
    <p:sldId xmlns:r="http://schemas.openxmlformats.org/officeDocument/2006/relationships" id="256" r:id="Ra2952f5bf92b40f0"/>
    <p:sldId xmlns:r="http://schemas.openxmlformats.org/officeDocument/2006/relationships" id="257" r:id="R2e2265aa69af496e"/>
    <p:sldId xmlns:r="http://schemas.openxmlformats.org/officeDocument/2006/relationships" id="258" r:id="Rd5afc33367864fdd"/>
    <p:sldId xmlns:r="http://schemas.openxmlformats.org/officeDocument/2006/relationships" id="259" r:id="Rdccfa127816d4e00"/>
    <p:sldId xmlns:r="http://schemas.openxmlformats.org/officeDocument/2006/relationships" id="260" r:id="R5e788b23b5c948bf"/>
    <p:sldId xmlns:r="http://schemas.openxmlformats.org/officeDocument/2006/relationships" id="261" r:id="Rc3ebfb54447947c8"/>
    <p:sldId xmlns:r="http://schemas.openxmlformats.org/officeDocument/2006/relationships" id="262" r:id="Rb813aa31836148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eab3bb1ecc461d" /><Relationship Type="http://schemas.openxmlformats.org/officeDocument/2006/relationships/slide" Target="/ppt/slides/slide1.xml" Id="Ra2952f5bf92b40f0" /><Relationship Type="http://schemas.openxmlformats.org/officeDocument/2006/relationships/slide" Target="/ppt/slides/slide2.xml" Id="R2e2265aa69af496e" /><Relationship Type="http://schemas.openxmlformats.org/officeDocument/2006/relationships/slide" Target="/ppt/slides/slide3.xml" Id="Rd5afc33367864fdd" /><Relationship Type="http://schemas.openxmlformats.org/officeDocument/2006/relationships/slide" Target="/ppt/slides/slide4.xml" Id="Rdccfa127816d4e00" /><Relationship Type="http://schemas.openxmlformats.org/officeDocument/2006/relationships/slide" Target="/ppt/slides/slide5.xml" Id="R5e788b23b5c948bf" /><Relationship Type="http://schemas.openxmlformats.org/officeDocument/2006/relationships/slide" Target="/ppt/slides/slide6.xml" Id="Rc3ebfb54447947c8" /><Relationship Type="http://schemas.openxmlformats.org/officeDocument/2006/relationships/slide" Target="/ppt/slides/slide7.xml" Id="Rb813aa31836148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9fc493eb2341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3ab0395f6c4238" /><Relationship Type="http://schemas.openxmlformats.org/officeDocument/2006/relationships/theme" Target="/ppt/slideMasters/theme/theme1.xml" Id="R30d2e59f36ab45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3ab0395f6c42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6cb322d18845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282157ed4e45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351220263f43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b19559bc9c4a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69320b94744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88ddb8a11942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f35498b54045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SKREDEN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SKREDEN AS ble etablert [år] og holder til i Utvik.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840 050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94 415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73 676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168 238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586 112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SKREDE EMIL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Tistamvegen 170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6797 Utvik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929 328 949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SKREDEN AS</a:t>
            </a:r>
          </a:p>
        </p:txBody>
      </p:sp>
    </p:spTree>
  </p:cSld>
  <p:clrMapOvr>
    <a:masterClrMapping xmlns:a="http://schemas.openxmlformats.org/drawingml/2006/main"/>
  </p:clrMapOvr>
</p:sld>
</file>