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b4b296bfc943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bc6f44ef5b45a3"/>
  </p:sldMasterIdLst>
  <p:sldIdLst>
    <p:sldId xmlns:r="http://schemas.openxmlformats.org/officeDocument/2006/relationships" id="256" r:id="Ra33f00cb45ae44c0"/>
    <p:sldId xmlns:r="http://schemas.openxmlformats.org/officeDocument/2006/relationships" id="257" r:id="Ra6c673aa54d84409"/>
    <p:sldId xmlns:r="http://schemas.openxmlformats.org/officeDocument/2006/relationships" id="258" r:id="R159c9a1787b4402c"/>
    <p:sldId xmlns:r="http://schemas.openxmlformats.org/officeDocument/2006/relationships" id="259" r:id="R04bf00cab5b542a3"/>
    <p:sldId xmlns:r="http://schemas.openxmlformats.org/officeDocument/2006/relationships" id="260" r:id="R5d6d73a8950d45b0"/>
    <p:sldId xmlns:r="http://schemas.openxmlformats.org/officeDocument/2006/relationships" id="261" r:id="R80aff5e10f2b455d"/>
    <p:sldId xmlns:r="http://schemas.openxmlformats.org/officeDocument/2006/relationships" id="262" r:id="Rcff45effdd364b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c6f44ef5b45a3" /><Relationship Type="http://schemas.openxmlformats.org/officeDocument/2006/relationships/slide" Target="/ppt/slides/slide1.xml" Id="Ra33f00cb45ae44c0" /><Relationship Type="http://schemas.openxmlformats.org/officeDocument/2006/relationships/slide" Target="/ppt/slides/slide2.xml" Id="Ra6c673aa54d84409" /><Relationship Type="http://schemas.openxmlformats.org/officeDocument/2006/relationships/slide" Target="/ppt/slides/slide3.xml" Id="R159c9a1787b4402c" /><Relationship Type="http://schemas.openxmlformats.org/officeDocument/2006/relationships/slide" Target="/ppt/slides/slide4.xml" Id="R04bf00cab5b542a3" /><Relationship Type="http://schemas.openxmlformats.org/officeDocument/2006/relationships/slide" Target="/ppt/slides/slide5.xml" Id="R5d6d73a8950d45b0" /><Relationship Type="http://schemas.openxmlformats.org/officeDocument/2006/relationships/slide" Target="/ppt/slides/slide6.xml" Id="R80aff5e10f2b455d" /><Relationship Type="http://schemas.openxmlformats.org/officeDocument/2006/relationships/slide" Target="/ppt/slides/slide7.xml" Id="Rcff45effdd364b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b3782dfbf40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85c75b5224648" /><Relationship Type="http://schemas.openxmlformats.org/officeDocument/2006/relationships/theme" Target="/ppt/slideMasters/theme/theme1.xml" Id="R0895b6a50557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85c75b522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27d229f614a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37d17a2c94d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f1142d1e946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82f4eb778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052a08e4d45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bdcb4635748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87843004b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HUS OG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HUS OG 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WOLDSETH JAN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929 328 175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