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9c93e5e82f41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c493fc9bc4003"/>
  </p:sldMasterIdLst>
  <p:sldIdLst>
    <p:sldId xmlns:r="http://schemas.openxmlformats.org/officeDocument/2006/relationships" id="256" r:id="R11617a9f54b74326"/>
    <p:sldId xmlns:r="http://schemas.openxmlformats.org/officeDocument/2006/relationships" id="257" r:id="Rdd8c19a59078482d"/>
    <p:sldId xmlns:r="http://schemas.openxmlformats.org/officeDocument/2006/relationships" id="258" r:id="Rdeec9e7b9554431a"/>
    <p:sldId xmlns:r="http://schemas.openxmlformats.org/officeDocument/2006/relationships" id="259" r:id="R4ecceeadd6464a74"/>
    <p:sldId xmlns:r="http://schemas.openxmlformats.org/officeDocument/2006/relationships" id="260" r:id="R84bccf4fbfe34805"/>
    <p:sldId xmlns:r="http://schemas.openxmlformats.org/officeDocument/2006/relationships" id="261" r:id="R87b8eae5c4514f29"/>
    <p:sldId xmlns:r="http://schemas.openxmlformats.org/officeDocument/2006/relationships" id="262" r:id="Rb04072f59f69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c493fc9bc4003" /><Relationship Type="http://schemas.openxmlformats.org/officeDocument/2006/relationships/slide" Target="/ppt/slides/slide1.xml" Id="R11617a9f54b74326" /><Relationship Type="http://schemas.openxmlformats.org/officeDocument/2006/relationships/slide" Target="/ppt/slides/slide2.xml" Id="Rdd8c19a59078482d" /><Relationship Type="http://schemas.openxmlformats.org/officeDocument/2006/relationships/slide" Target="/ppt/slides/slide3.xml" Id="Rdeec9e7b9554431a" /><Relationship Type="http://schemas.openxmlformats.org/officeDocument/2006/relationships/slide" Target="/ppt/slides/slide4.xml" Id="R4ecceeadd6464a74" /><Relationship Type="http://schemas.openxmlformats.org/officeDocument/2006/relationships/slide" Target="/ppt/slides/slide5.xml" Id="R84bccf4fbfe34805" /><Relationship Type="http://schemas.openxmlformats.org/officeDocument/2006/relationships/slide" Target="/ppt/slides/slide6.xml" Id="R87b8eae5c4514f29" /><Relationship Type="http://schemas.openxmlformats.org/officeDocument/2006/relationships/slide" Target="/ppt/slides/slide7.xml" Id="Rb04072f59f69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75751c75d4e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3148dc2d64baf" /><Relationship Type="http://schemas.openxmlformats.org/officeDocument/2006/relationships/theme" Target="/ppt/slideMasters/theme/theme1.xml" Id="Raed63dbaf46b4d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83148dc2d64b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f4cb0dad841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de2d173844e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d03e52660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5178496b5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6a9f0c871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02c91c6bc47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cb187e863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MEYS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151 835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125 274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BAKICI ESER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BAKICI HAVVA DENIZ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929 317 327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MEYS AS</a:t>
            </a:r>
          </a:p>
        </p:txBody>
      </p:sp>
    </p:spTree>
  </p:cSld>
  <p:clrMapOvr>
    <a:masterClrMapping xmlns:a="http://schemas.openxmlformats.org/drawingml/2006/main"/>
  </p:clrMapOvr>
</p:sld>
</file>