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0475b30ba74e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feff2ab5d14371"/>
  </p:sldMasterIdLst>
  <p:sldIdLst>
    <p:sldId xmlns:r="http://schemas.openxmlformats.org/officeDocument/2006/relationships" id="256" r:id="Rc5cb6e52466a4225"/>
    <p:sldId xmlns:r="http://schemas.openxmlformats.org/officeDocument/2006/relationships" id="257" r:id="Rd716c2dd6ccc413c"/>
    <p:sldId xmlns:r="http://schemas.openxmlformats.org/officeDocument/2006/relationships" id="258" r:id="R13d8ffb403e74399"/>
    <p:sldId xmlns:r="http://schemas.openxmlformats.org/officeDocument/2006/relationships" id="259" r:id="R1d623e1f24034d8a"/>
    <p:sldId xmlns:r="http://schemas.openxmlformats.org/officeDocument/2006/relationships" id="260" r:id="R67c598a708514f28"/>
    <p:sldId xmlns:r="http://schemas.openxmlformats.org/officeDocument/2006/relationships" id="261" r:id="R4f38ac8d05534e70"/>
    <p:sldId xmlns:r="http://schemas.openxmlformats.org/officeDocument/2006/relationships" id="262" r:id="R43c92c5098b34b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feff2ab5d14371" /><Relationship Type="http://schemas.openxmlformats.org/officeDocument/2006/relationships/slide" Target="/ppt/slides/slide1.xml" Id="Rc5cb6e52466a4225" /><Relationship Type="http://schemas.openxmlformats.org/officeDocument/2006/relationships/slide" Target="/ppt/slides/slide2.xml" Id="Rd716c2dd6ccc413c" /><Relationship Type="http://schemas.openxmlformats.org/officeDocument/2006/relationships/slide" Target="/ppt/slides/slide3.xml" Id="R13d8ffb403e74399" /><Relationship Type="http://schemas.openxmlformats.org/officeDocument/2006/relationships/slide" Target="/ppt/slides/slide4.xml" Id="R1d623e1f24034d8a" /><Relationship Type="http://schemas.openxmlformats.org/officeDocument/2006/relationships/slide" Target="/ppt/slides/slide5.xml" Id="R67c598a708514f28" /><Relationship Type="http://schemas.openxmlformats.org/officeDocument/2006/relationships/slide" Target="/ppt/slides/slide6.xml" Id="R4f38ac8d05534e70" /><Relationship Type="http://schemas.openxmlformats.org/officeDocument/2006/relationships/slide" Target="/ppt/slides/slide7.xml" Id="R43c92c5098b34b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0774d1826042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759a2186849e2" /><Relationship Type="http://schemas.openxmlformats.org/officeDocument/2006/relationships/theme" Target="/ppt/slideMasters/theme/theme1.xml" Id="Rece8ccc6afcc44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7759a2186849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44926524a43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2a8c97e9947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dc036b4024d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4c616de4145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44b2422ae4b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77af504c244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8ccfc02f24d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KJØKKENMONTØREN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KJØKKENMONTØREN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KJØKKENMONTØREN AS ble etablert [år] og holder til i Bjørøyhamn.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KJØKKENMONTØREN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KJØKKENMONTØREN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KJØKKENMONTØREN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1 538 540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785 672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KJØKKENMONTØREN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PETTER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KJØKKENMONTØREN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Bernhard Wilhelmsen, Katlavika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5177 Bjørøyhamn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929 311 787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KJØKKENMONTØREN AS</a:t>
            </a:r>
          </a:p>
        </p:txBody>
      </p:sp>
    </p:spTree>
  </p:cSld>
  <p:clrMapOvr>
    <a:masterClrMapping xmlns:a="http://schemas.openxmlformats.org/drawingml/2006/main"/>
  </p:clrMapOvr>
</p:sld>
</file>