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7517b6d0e14f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39f97fc9534328"/>
  </p:sldMasterIdLst>
  <p:sldIdLst>
    <p:sldId xmlns:r="http://schemas.openxmlformats.org/officeDocument/2006/relationships" id="256" r:id="R11e830474afb422e"/>
    <p:sldId xmlns:r="http://schemas.openxmlformats.org/officeDocument/2006/relationships" id="257" r:id="Ref4820d2326542e8"/>
    <p:sldId xmlns:r="http://schemas.openxmlformats.org/officeDocument/2006/relationships" id="258" r:id="R00413627bb3c4613"/>
    <p:sldId xmlns:r="http://schemas.openxmlformats.org/officeDocument/2006/relationships" id="259" r:id="R86adc0bb80b54be3"/>
    <p:sldId xmlns:r="http://schemas.openxmlformats.org/officeDocument/2006/relationships" id="260" r:id="Re7df38122fd84eee"/>
    <p:sldId xmlns:r="http://schemas.openxmlformats.org/officeDocument/2006/relationships" id="261" r:id="Rc6ea8f480cf54ca7"/>
    <p:sldId xmlns:r="http://schemas.openxmlformats.org/officeDocument/2006/relationships" id="262" r:id="Rbf1a943469094d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39f97fc9534328" /><Relationship Type="http://schemas.openxmlformats.org/officeDocument/2006/relationships/slide" Target="/ppt/slides/slide1.xml" Id="R11e830474afb422e" /><Relationship Type="http://schemas.openxmlformats.org/officeDocument/2006/relationships/slide" Target="/ppt/slides/slide2.xml" Id="Ref4820d2326542e8" /><Relationship Type="http://schemas.openxmlformats.org/officeDocument/2006/relationships/slide" Target="/ppt/slides/slide3.xml" Id="R00413627bb3c4613" /><Relationship Type="http://schemas.openxmlformats.org/officeDocument/2006/relationships/slide" Target="/ppt/slides/slide4.xml" Id="R86adc0bb80b54be3" /><Relationship Type="http://schemas.openxmlformats.org/officeDocument/2006/relationships/slide" Target="/ppt/slides/slide5.xml" Id="Re7df38122fd84eee" /><Relationship Type="http://schemas.openxmlformats.org/officeDocument/2006/relationships/slide" Target="/ppt/slides/slide6.xml" Id="Rc6ea8f480cf54ca7" /><Relationship Type="http://schemas.openxmlformats.org/officeDocument/2006/relationships/slide" Target="/ppt/slides/slide7.xml" Id="Rbf1a943469094d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93ed66d2644e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85a7ae2c0a410c" /><Relationship Type="http://schemas.openxmlformats.org/officeDocument/2006/relationships/theme" Target="/ppt/slideMasters/theme/theme1.xml" Id="R35a3f255780a40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85a7ae2c0a41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003085bc274d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dbbc614ae4d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bcd1d4f1248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f9f4c345641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2235ad4874e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e7be4a2b847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8cb4b1d6540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HANKKI K-MAT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HANKKI K-MAT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HANKKI K-MAT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HANKKI K-MAT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HANKKI K-MAT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HANKKI K-MAT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4 551 701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394 677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301 772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395 073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796 894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HANKKI K-MAT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 SEONMI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KIM SEUNGHYUN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HANKKI K-MAT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Waldemar Thranes gate 32A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929 295 641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HANKKI K-MAT AS</a:t>
            </a:r>
          </a:p>
        </p:txBody>
      </p:sp>
    </p:spTree>
  </p:cSld>
  <p:clrMapOvr>
    <a:masterClrMapping xmlns:a="http://schemas.openxmlformats.org/drawingml/2006/main"/>
  </p:clrMapOvr>
</p:sld>
</file>