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caea3f049b84db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b162f4720c74aba"/>
  </p:sldMasterIdLst>
  <p:sldIdLst>
    <p:sldId xmlns:r="http://schemas.openxmlformats.org/officeDocument/2006/relationships" id="256" r:id="R2041ad99c67a4f50"/>
    <p:sldId xmlns:r="http://schemas.openxmlformats.org/officeDocument/2006/relationships" id="257" r:id="R32ecd5b4a39e4d0a"/>
    <p:sldId xmlns:r="http://schemas.openxmlformats.org/officeDocument/2006/relationships" id="258" r:id="R01b2bc8b7b5f4ba5"/>
    <p:sldId xmlns:r="http://schemas.openxmlformats.org/officeDocument/2006/relationships" id="259" r:id="R210b3b7ee6874be5"/>
    <p:sldId xmlns:r="http://schemas.openxmlformats.org/officeDocument/2006/relationships" id="260" r:id="R3f65f87223bb464f"/>
    <p:sldId xmlns:r="http://schemas.openxmlformats.org/officeDocument/2006/relationships" id="261" r:id="Rbaed9d88e3be496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b162f4720c74aba" /><Relationship Type="http://schemas.openxmlformats.org/officeDocument/2006/relationships/slide" Target="/ppt/slides/slide1.xml" Id="R2041ad99c67a4f50" /><Relationship Type="http://schemas.openxmlformats.org/officeDocument/2006/relationships/slide" Target="/ppt/slides/slide2.xml" Id="R32ecd5b4a39e4d0a" /><Relationship Type="http://schemas.openxmlformats.org/officeDocument/2006/relationships/slide" Target="/ppt/slides/slide3.xml" Id="R01b2bc8b7b5f4ba5" /><Relationship Type="http://schemas.openxmlformats.org/officeDocument/2006/relationships/slide" Target="/ppt/slides/slide4.xml" Id="R210b3b7ee6874be5" /><Relationship Type="http://schemas.openxmlformats.org/officeDocument/2006/relationships/slide" Target="/ppt/slides/slide5.xml" Id="R3f65f87223bb464f" /><Relationship Type="http://schemas.openxmlformats.org/officeDocument/2006/relationships/slide" Target="/ppt/slides/slide6.xml" Id="Rbaed9d88e3be496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0e8687a4c3944b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42f62ab75d4f41" /><Relationship Type="http://schemas.openxmlformats.org/officeDocument/2006/relationships/theme" Target="/ppt/slideMasters/theme/theme1.xml" Id="Rcde241943848421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442f62ab75d4f4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72f78c19c0411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d7f1325fc142f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dc4b86635247a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941373689f459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f29abf0e70448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f1b044bf4742c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HULDER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HULDER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HULDER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HULDER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HULDER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HULDER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−4 476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−70 591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−84 539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810 416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HULDER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Skolestien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0374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929 266 439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HULDER INVEST AS</a:t>
            </a:r>
          </a:p>
        </p:txBody>
      </p:sp>
    </p:spTree>
  </p:cSld>
  <p:clrMapOvr>
    <a:masterClrMapping xmlns:a="http://schemas.openxmlformats.org/drawingml/2006/main"/>
  </p:clrMapOvr>
</p:sld>
</file>