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239734e3c74e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e678ab65704005"/>
  </p:sldMasterIdLst>
  <p:sldIdLst>
    <p:sldId xmlns:r="http://schemas.openxmlformats.org/officeDocument/2006/relationships" id="256" r:id="Rce11ae1ffe89462d"/>
    <p:sldId xmlns:r="http://schemas.openxmlformats.org/officeDocument/2006/relationships" id="257" r:id="Rd8ca07d05a5e46db"/>
    <p:sldId xmlns:r="http://schemas.openxmlformats.org/officeDocument/2006/relationships" id="258" r:id="R22f688bb388640d7"/>
    <p:sldId xmlns:r="http://schemas.openxmlformats.org/officeDocument/2006/relationships" id="259" r:id="Rc42d88f486744d37"/>
    <p:sldId xmlns:r="http://schemas.openxmlformats.org/officeDocument/2006/relationships" id="260" r:id="Ra1100af2cb344e2b"/>
    <p:sldId xmlns:r="http://schemas.openxmlformats.org/officeDocument/2006/relationships" id="261" r:id="R01d9a59f68af4913"/>
    <p:sldId xmlns:r="http://schemas.openxmlformats.org/officeDocument/2006/relationships" id="262" r:id="R9ceff39eadaa4d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e678ab65704005" /><Relationship Type="http://schemas.openxmlformats.org/officeDocument/2006/relationships/slide" Target="/ppt/slides/slide1.xml" Id="Rce11ae1ffe89462d" /><Relationship Type="http://schemas.openxmlformats.org/officeDocument/2006/relationships/slide" Target="/ppt/slides/slide2.xml" Id="Rd8ca07d05a5e46db" /><Relationship Type="http://schemas.openxmlformats.org/officeDocument/2006/relationships/slide" Target="/ppt/slides/slide3.xml" Id="R22f688bb388640d7" /><Relationship Type="http://schemas.openxmlformats.org/officeDocument/2006/relationships/slide" Target="/ppt/slides/slide4.xml" Id="Rc42d88f486744d37" /><Relationship Type="http://schemas.openxmlformats.org/officeDocument/2006/relationships/slide" Target="/ppt/slides/slide5.xml" Id="Ra1100af2cb344e2b" /><Relationship Type="http://schemas.openxmlformats.org/officeDocument/2006/relationships/slide" Target="/ppt/slides/slide6.xml" Id="R01d9a59f68af4913" /><Relationship Type="http://schemas.openxmlformats.org/officeDocument/2006/relationships/slide" Target="/ppt/slides/slide7.xml" Id="R9ceff39eadaa4d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429edcb14c4d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f2d35641344d1" /><Relationship Type="http://schemas.openxmlformats.org/officeDocument/2006/relationships/theme" Target="/ppt/slideMasters/theme/theme1.xml" Id="R8fd87809946046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df2d35641344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c486549f54a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c1062045e48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98db90ea149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721722e1e46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ce26d399b48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cde9b1b814e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e99aeb66942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CARGAR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CARGAR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CARGAR INVEST AS ble etablert [år] og holder til i 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CARGAR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CARGAR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CARGAR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311 917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330 069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569 204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CARGAR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GARVIK CAROLINE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CARGAR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Vågshaugen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5209 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929 265 823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CARGAR INVEST AS</a:t>
            </a:r>
          </a:p>
        </p:txBody>
      </p:sp>
    </p:spTree>
  </p:cSld>
  <p:clrMapOvr>
    <a:masterClrMapping xmlns:a="http://schemas.openxmlformats.org/drawingml/2006/main"/>
  </p:clrMapOvr>
</p:sld>
</file>