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fb8181bd8b24d2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d3acafc516d46b5"/>
  </p:sldMasterIdLst>
  <p:sldIdLst>
    <p:sldId xmlns:r="http://schemas.openxmlformats.org/officeDocument/2006/relationships" id="256" r:id="Rb46100257cae4d5f"/>
    <p:sldId xmlns:r="http://schemas.openxmlformats.org/officeDocument/2006/relationships" id="257" r:id="R3e1a2741c5f641bd"/>
    <p:sldId xmlns:r="http://schemas.openxmlformats.org/officeDocument/2006/relationships" id="258" r:id="R11683504016c44a0"/>
    <p:sldId xmlns:r="http://schemas.openxmlformats.org/officeDocument/2006/relationships" id="259" r:id="Rdda5143f557b4033"/>
    <p:sldId xmlns:r="http://schemas.openxmlformats.org/officeDocument/2006/relationships" id="260" r:id="Rc16615255ec34965"/>
    <p:sldId xmlns:r="http://schemas.openxmlformats.org/officeDocument/2006/relationships" id="261" r:id="R813ee21af47e41f2"/>
    <p:sldId xmlns:r="http://schemas.openxmlformats.org/officeDocument/2006/relationships" id="262" r:id="R16042fe780754e3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d3acafc516d46b5" /><Relationship Type="http://schemas.openxmlformats.org/officeDocument/2006/relationships/slide" Target="/ppt/slides/slide1.xml" Id="Rb46100257cae4d5f" /><Relationship Type="http://schemas.openxmlformats.org/officeDocument/2006/relationships/slide" Target="/ppt/slides/slide2.xml" Id="R3e1a2741c5f641bd" /><Relationship Type="http://schemas.openxmlformats.org/officeDocument/2006/relationships/slide" Target="/ppt/slides/slide3.xml" Id="R11683504016c44a0" /><Relationship Type="http://schemas.openxmlformats.org/officeDocument/2006/relationships/slide" Target="/ppt/slides/slide4.xml" Id="Rdda5143f557b4033" /><Relationship Type="http://schemas.openxmlformats.org/officeDocument/2006/relationships/slide" Target="/ppt/slides/slide5.xml" Id="Rc16615255ec34965" /><Relationship Type="http://schemas.openxmlformats.org/officeDocument/2006/relationships/slide" Target="/ppt/slides/slide6.xml" Id="R813ee21af47e41f2" /><Relationship Type="http://schemas.openxmlformats.org/officeDocument/2006/relationships/slide" Target="/ppt/slides/slide7.xml" Id="R16042fe780754e3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af0421de889406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89f2917d7e4045" /><Relationship Type="http://schemas.openxmlformats.org/officeDocument/2006/relationships/theme" Target="/ppt/slideMasters/theme/theme1.xml" Id="R717afc7066574a3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d89f2917d7e404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7788001f51486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f189d28aa44cc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dda27ad9a042f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862a48c7804e3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979a50add940c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772a08b135467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4793f47936492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BERGEM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BERGEM AS ble etablert [år] og holder til i Grimstad.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−5 957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−15 957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−5 278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30 679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BERGEM HARALD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BERGEM KARI INGER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Skjærgårdsveien 32B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4879 Grimstad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929 263 790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BERGEM AS</a:t>
            </a:r>
          </a:p>
        </p:txBody>
      </p:sp>
    </p:spTree>
  </p:cSld>
  <p:clrMapOvr>
    <a:masterClrMapping xmlns:a="http://schemas.openxmlformats.org/drawingml/2006/main"/>
  </p:clrMapOvr>
</p:sld>
</file>