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7001cecd2242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d3fb4155844e24"/>
  </p:sldMasterIdLst>
  <p:sldIdLst>
    <p:sldId xmlns:r="http://schemas.openxmlformats.org/officeDocument/2006/relationships" id="256" r:id="R8d707bc29a3a4441"/>
    <p:sldId xmlns:r="http://schemas.openxmlformats.org/officeDocument/2006/relationships" id="257" r:id="Rf74595ade0c3484f"/>
    <p:sldId xmlns:r="http://schemas.openxmlformats.org/officeDocument/2006/relationships" id="258" r:id="R5dd8bd744ca640a7"/>
    <p:sldId xmlns:r="http://schemas.openxmlformats.org/officeDocument/2006/relationships" id="259" r:id="R45c18e2a846f4d52"/>
    <p:sldId xmlns:r="http://schemas.openxmlformats.org/officeDocument/2006/relationships" id="260" r:id="R256475ea5dd5459d"/>
    <p:sldId xmlns:r="http://schemas.openxmlformats.org/officeDocument/2006/relationships" id="261" r:id="R104ca1792bb14ddf"/>
    <p:sldId xmlns:r="http://schemas.openxmlformats.org/officeDocument/2006/relationships" id="262" r:id="Rd4a6cf5e849e44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3fb4155844e24" /><Relationship Type="http://schemas.openxmlformats.org/officeDocument/2006/relationships/slide" Target="/ppt/slides/slide1.xml" Id="R8d707bc29a3a4441" /><Relationship Type="http://schemas.openxmlformats.org/officeDocument/2006/relationships/slide" Target="/ppt/slides/slide2.xml" Id="Rf74595ade0c3484f" /><Relationship Type="http://schemas.openxmlformats.org/officeDocument/2006/relationships/slide" Target="/ppt/slides/slide3.xml" Id="R5dd8bd744ca640a7" /><Relationship Type="http://schemas.openxmlformats.org/officeDocument/2006/relationships/slide" Target="/ppt/slides/slide4.xml" Id="R45c18e2a846f4d52" /><Relationship Type="http://schemas.openxmlformats.org/officeDocument/2006/relationships/slide" Target="/ppt/slides/slide5.xml" Id="R256475ea5dd5459d" /><Relationship Type="http://schemas.openxmlformats.org/officeDocument/2006/relationships/slide" Target="/ppt/slides/slide6.xml" Id="R104ca1792bb14ddf" /><Relationship Type="http://schemas.openxmlformats.org/officeDocument/2006/relationships/slide" Target="/ppt/slides/slide7.xml" Id="Rd4a6cf5e849e44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b8e6f4c8943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aeca56ab44fb1" /><Relationship Type="http://schemas.openxmlformats.org/officeDocument/2006/relationships/theme" Target="/ppt/slideMasters/theme/theme1.xml" Id="R9dfd4b1e0abe4e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aeca56ab44f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530cbbca640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95efad0644d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3aed19d1c44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28f1afc344d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b0b4fa86d4a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56fd847394a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8c93d7963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