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502ea8ddd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cdf426ab24154"/>
  </p:sldMasterIdLst>
  <p:sldIdLst>
    <p:sldId xmlns:r="http://schemas.openxmlformats.org/officeDocument/2006/relationships" id="256" r:id="Radf0a13345534016"/>
    <p:sldId xmlns:r="http://schemas.openxmlformats.org/officeDocument/2006/relationships" id="257" r:id="Rc28c5c0b32fa4634"/>
    <p:sldId xmlns:r="http://schemas.openxmlformats.org/officeDocument/2006/relationships" id="258" r:id="Rc4b7f9b7d3e2419b"/>
    <p:sldId xmlns:r="http://schemas.openxmlformats.org/officeDocument/2006/relationships" id="259" r:id="R5b7598131a8f4148"/>
    <p:sldId xmlns:r="http://schemas.openxmlformats.org/officeDocument/2006/relationships" id="260" r:id="Rc6ab955cc4824d21"/>
    <p:sldId xmlns:r="http://schemas.openxmlformats.org/officeDocument/2006/relationships" id="261" r:id="Rb1fac2ad811d4851"/>
    <p:sldId xmlns:r="http://schemas.openxmlformats.org/officeDocument/2006/relationships" id="262" r:id="R8675909be93c46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cdf426ab24154" /><Relationship Type="http://schemas.openxmlformats.org/officeDocument/2006/relationships/slide" Target="/ppt/slides/slide1.xml" Id="Radf0a13345534016" /><Relationship Type="http://schemas.openxmlformats.org/officeDocument/2006/relationships/slide" Target="/ppt/slides/slide2.xml" Id="Rc28c5c0b32fa4634" /><Relationship Type="http://schemas.openxmlformats.org/officeDocument/2006/relationships/slide" Target="/ppt/slides/slide3.xml" Id="Rc4b7f9b7d3e2419b" /><Relationship Type="http://schemas.openxmlformats.org/officeDocument/2006/relationships/slide" Target="/ppt/slides/slide4.xml" Id="R5b7598131a8f4148" /><Relationship Type="http://schemas.openxmlformats.org/officeDocument/2006/relationships/slide" Target="/ppt/slides/slide5.xml" Id="Rc6ab955cc4824d21" /><Relationship Type="http://schemas.openxmlformats.org/officeDocument/2006/relationships/slide" Target="/ppt/slides/slide6.xml" Id="Rb1fac2ad811d4851" /><Relationship Type="http://schemas.openxmlformats.org/officeDocument/2006/relationships/slide" Target="/ppt/slides/slide7.xml" Id="R8675909be93c46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bb71bce22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18aa1ee664745" /><Relationship Type="http://schemas.openxmlformats.org/officeDocument/2006/relationships/theme" Target="/ppt/slideMasters/theme/theme1.xml" Id="R17b11fc9d4eb4a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118aa1ee6647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04e4e1e68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c0ed57dc2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b0ee5c78b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1699f524f4c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b9afe3df7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a065e0e4545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c2182f42a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KOKKERSVOLD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KOKKERSVOLD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KOKKERSVOLD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929 249 402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KOKKERSVOLD AS</a:t>
            </a:r>
          </a:p>
        </p:txBody>
      </p:sp>
    </p:spTree>
  </p:cSld>
  <p:clrMapOvr>
    <a:masterClrMapping xmlns:a="http://schemas.openxmlformats.org/drawingml/2006/main"/>
  </p:clrMapOvr>
</p:sld>
</file>