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4aad850897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472869fac4d9e"/>
  </p:sldMasterIdLst>
  <p:sldIdLst>
    <p:sldId xmlns:r="http://schemas.openxmlformats.org/officeDocument/2006/relationships" id="256" r:id="Ra97e7ecb7ced4b2d"/>
    <p:sldId xmlns:r="http://schemas.openxmlformats.org/officeDocument/2006/relationships" id="257" r:id="Rd4462712f084458a"/>
    <p:sldId xmlns:r="http://schemas.openxmlformats.org/officeDocument/2006/relationships" id="258" r:id="R1e0243f526114b73"/>
    <p:sldId xmlns:r="http://schemas.openxmlformats.org/officeDocument/2006/relationships" id="259" r:id="Rd1806ad9438744cb"/>
    <p:sldId xmlns:r="http://schemas.openxmlformats.org/officeDocument/2006/relationships" id="260" r:id="Rae3da2a9c0af4506"/>
    <p:sldId xmlns:r="http://schemas.openxmlformats.org/officeDocument/2006/relationships" id="261" r:id="Rbdfd52bc5014473d"/>
    <p:sldId xmlns:r="http://schemas.openxmlformats.org/officeDocument/2006/relationships" id="262" r:id="Rc5b98f49aa6b45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472869fac4d9e" /><Relationship Type="http://schemas.openxmlformats.org/officeDocument/2006/relationships/slide" Target="/ppt/slides/slide1.xml" Id="Ra97e7ecb7ced4b2d" /><Relationship Type="http://schemas.openxmlformats.org/officeDocument/2006/relationships/slide" Target="/ppt/slides/slide2.xml" Id="Rd4462712f084458a" /><Relationship Type="http://schemas.openxmlformats.org/officeDocument/2006/relationships/slide" Target="/ppt/slides/slide3.xml" Id="R1e0243f526114b73" /><Relationship Type="http://schemas.openxmlformats.org/officeDocument/2006/relationships/slide" Target="/ppt/slides/slide4.xml" Id="Rd1806ad9438744cb" /><Relationship Type="http://schemas.openxmlformats.org/officeDocument/2006/relationships/slide" Target="/ppt/slides/slide5.xml" Id="Rae3da2a9c0af4506" /><Relationship Type="http://schemas.openxmlformats.org/officeDocument/2006/relationships/slide" Target="/ppt/slides/slide6.xml" Id="Rbdfd52bc5014473d" /><Relationship Type="http://schemas.openxmlformats.org/officeDocument/2006/relationships/slide" Target="/ppt/slides/slide7.xml" Id="Rc5b98f49aa6b45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aa4a7881f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0cb0076134590" /><Relationship Type="http://schemas.openxmlformats.org/officeDocument/2006/relationships/theme" Target="/ppt/slideMasters/theme/theme1.xml" Id="R233643ae7698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50cb00761345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dd48e09e9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36e4c9dbd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836e605fa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5dd843c52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4a5719f00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0d2d5c89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9921d4edf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HELLAND BYGG OG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BYGG OG MASKIN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799 480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389 806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Ørehaug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5414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929 155 270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BYGG OG MASKIN AS</a:t>
            </a:r>
          </a:p>
        </p:txBody>
      </p:sp>
    </p:spTree>
  </p:cSld>
  <p:clrMapOvr>
    <a:masterClrMapping xmlns:a="http://schemas.openxmlformats.org/drawingml/2006/main"/>
  </p:clrMapOvr>
</p:sld>
</file>