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3417160fd24f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777a152b804a26"/>
  </p:sldMasterIdLst>
  <p:sldIdLst>
    <p:sldId xmlns:r="http://schemas.openxmlformats.org/officeDocument/2006/relationships" id="256" r:id="Re772c86b4d8e4d84"/>
    <p:sldId xmlns:r="http://schemas.openxmlformats.org/officeDocument/2006/relationships" id="257" r:id="R3221e3fd564647c0"/>
    <p:sldId xmlns:r="http://schemas.openxmlformats.org/officeDocument/2006/relationships" id="258" r:id="R3d47ac05c2c54767"/>
    <p:sldId xmlns:r="http://schemas.openxmlformats.org/officeDocument/2006/relationships" id="259" r:id="R3021a8c33f334437"/>
    <p:sldId xmlns:r="http://schemas.openxmlformats.org/officeDocument/2006/relationships" id="260" r:id="R3d75989279a642bd"/>
    <p:sldId xmlns:r="http://schemas.openxmlformats.org/officeDocument/2006/relationships" id="261" r:id="Rff07fdcc7fb34c83"/>
    <p:sldId xmlns:r="http://schemas.openxmlformats.org/officeDocument/2006/relationships" id="262" r:id="Rcd891b45cc7c47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777a152b804a26" /><Relationship Type="http://schemas.openxmlformats.org/officeDocument/2006/relationships/slide" Target="/ppt/slides/slide1.xml" Id="Re772c86b4d8e4d84" /><Relationship Type="http://schemas.openxmlformats.org/officeDocument/2006/relationships/slide" Target="/ppt/slides/slide2.xml" Id="R3221e3fd564647c0" /><Relationship Type="http://schemas.openxmlformats.org/officeDocument/2006/relationships/slide" Target="/ppt/slides/slide3.xml" Id="R3d47ac05c2c54767" /><Relationship Type="http://schemas.openxmlformats.org/officeDocument/2006/relationships/slide" Target="/ppt/slides/slide4.xml" Id="R3021a8c33f334437" /><Relationship Type="http://schemas.openxmlformats.org/officeDocument/2006/relationships/slide" Target="/ppt/slides/slide5.xml" Id="R3d75989279a642bd" /><Relationship Type="http://schemas.openxmlformats.org/officeDocument/2006/relationships/slide" Target="/ppt/slides/slide6.xml" Id="Rff07fdcc7fb34c83" /><Relationship Type="http://schemas.openxmlformats.org/officeDocument/2006/relationships/slide" Target="/ppt/slides/slide7.xml" Id="Rcd891b45cc7c47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31bef6f90d45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2f34780e6b4215" /><Relationship Type="http://schemas.openxmlformats.org/officeDocument/2006/relationships/theme" Target="/ppt/slideMasters/theme/theme1.xml" Id="Rdfb638c68e7145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2f34780e6b42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9ca639dca94d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03a465d21341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8409be57443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43c7dcbcfe40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e7ca2a198048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93be1522a148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777764981746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 INVESTERER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 INVESTERER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 INVESTERER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 INVESTERER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 INVESTERER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 INVESTERER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−120 261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2 776 833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 INVESTERER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SCHIØLDE JOACHIM ANDRE 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 INVESTERER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Fjellsmauet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4014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929 150 813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 INVESTERER AS</a:t>
            </a:r>
          </a:p>
        </p:txBody>
      </p:sp>
    </p:spTree>
  </p:cSld>
  <p:clrMapOvr>
    <a:masterClrMapping xmlns:a="http://schemas.openxmlformats.org/drawingml/2006/main"/>
  </p:clrMapOvr>
</p:sld>
</file>