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cc494b996647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96f52b650b4ad0"/>
  </p:sldMasterIdLst>
  <p:sldIdLst>
    <p:sldId xmlns:r="http://schemas.openxmlformats.org/officeDocument/2006/relationships" id="256" r:id="R9058a76e7eee44fc"/>
    <p:sldId xmlns:r="http://schemas.openxmlformats.org/officeDocument/2006/relationships" id="257" r:id="Re6c8b6e3db32457c"/>
    <p:sldId xmlns:r="http://schemas.openxmlformats.org/officeDocument/2006/relationships" id="258" r:id="R59bd850850934a18"/>
    <p:sldId xmlns:r="http://schemas.openxmlformats.org/officeDocument/2006/relationships" id="259" r:id="R40ed4d77477848fb"/>
    <p:sldId xmlns:r="http://schemas.openxmlformats.org/officeDocument/2006/relationships" id="260" r:id="Rb5045699d9de49a6"/>
    <p:sldId xmlns:r="http://schemas.openxmlformats.org/officeDocument/2006/relationships" id="261" r:id="Rf84ba894e5ca43bb"/>
    <p:sldId xmlns:r="http://schemas.openxmlformats.org/officeDocument/2006/relationships" id="262" r:id="Re66360c62e5146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96f52b650b4ad0" /><Relationship Type="http://schemas.openxmlformats.org/officeDocument/2006/relationships/slide" Target="/ppt/slides/slide1.xml" Id="R9058a76e7eee44fc" /><Relationship Type="http://schemas.openxmlformats.org/officeDocument/2006/relationships/slide" Target="/ppt/slides/slide2.xml" Id="Re6c8b6e3db32457c" /><Relationship Type="http://schemas.openxmlformats.org/officeDocument/2006/relationships/slide" Target="/ppt/slides/slide3.xml" Id="R59bd850850934a18" /><Relationship Type="http://schemas.openxmlformats.org/officeDocument/2006/relationships/slide" Target="/ppt/slides/slide4.xml" Id="R40ed4d77477848fb" /><Relationship Type="http://schemas.openxmlformats.org/officeDocument/2006/relationships/slide" Target="/ppt/slides/slide5.xml" Id="Rb5045699d9de49a6" /><Relationship Type="http://schemas.openxmlformats.org/officeDocument/2006/relationships/slide" Target="/ppt/slides/slide6.xml" Id="Rf84ba894e5ca43bb" /><Relationship Type="http://schemas.openxmlformats.org/officeDocument/2006/relationships/slide" Target="/ppt/slides/slide7.xml" Id="Re66360c62e5146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3bfea221fe46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34d66c853345d9" /><Relationship Type="http://schemas.openxmlformats.org/officeDocument/2006/relationships/theme" Target="/ppt/slideMasters/theme/theme1.xml" Id="Rdaede43eab624d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34d66c853345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286a1aed874c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52b5f74a684f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2e71b1c5eb4d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9caa48e77341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bc8157bd4042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c2599bafca4ea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d0dfa1b9b647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 QUICK ADVISORS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 QUICK ADVISORS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 QUICK ADVISORS AS ble etablert [år] og holder til i Hakadal.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 QUICK ADVISORS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 QUICK ADVISORS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 QUICK ADVISORS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1 597 876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−14 880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5 133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34 771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664 999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 QUICK ADVISORS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FABIAN ROSATI WAHL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KRISTEL WAHL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 QUICK ADVISORS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Ck Regnskap AS, Grindbråtan 40A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1484 Hakadal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929 132 831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 QUICK ADVISORS AS</a:t>
            </a:r>
          </a:p>
        </p:txBody>
      </p:sp>
    </p:spTree>
  </p:cSld>
  <p:clrMapOvr>
    <a:masterClrMapping xmlns:a="http://schemas.openxmlformats.org/drawingml/2006/main"/>
  </p:clrMapOvr>
</p:sld>
</file>