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85ded3617b9424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4d1f4dbf4c4469d"/>
  </p:sldMasterIdLst>
  <p:sldIdLst>
    <p:sldId xmlns:r="http://schemas.openxmlformats.org/officeDocument/2006/relationships" id="256" r:id="Re30aa2ce1b5844a4"/>
    <p:sldId xmlns:r="http://schemas.openxmlformats.org/officeDocument/2006/relationships" id="257" r:id="R5c39b3c188a54ed7"/>
    <p:sldId xmlns:r="http://schemas.openxmlformats.org/officeDocument/2006/relationships" id="258" r:id="R14cb7506a2244e54"/>
    <p:sldId xmlns:r="http://schemas.openxmlformats.org/officeDocument/2006/relationships" id="259" r:id="Rb0249402bf684194"/>
    <p:sldId xmlns:r="http://schemas.openxmlformats.org/officeDocument/2006/relationships" id="260" r:id="R758b5994008a45b5"/>
    <p:sldId xmlns:r="http://schemas.openxmlformats.org/officeDocument/2006/relationships" id="261" r:id="Re1a32952b31b46c1"/>
    <p:sldId xmlns:r="http://schemas.openxmlformats.org/officeDocument/2006/relationships" id="262" r:id="Rade27c745f8741b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4d1f4dbf4c4469d" /><Relationship Type="http://schemas.openxmlformats.org/officeDocument/2006/relationships/slide" Target="/ppt/slides/slide1.xml" Id="Re30aa2ce1b5844a4" /><Relationship Type="http://schemas.openxmlformats.org/officeDocument/2006/relationships/slide" Target="/ppt/slides/slide2.xml" Id="R5c39b3c188a54ed7" /><Relationship Type="http://schemas.openxmlformats.org/officeDocument/2006/relationships/slide" Target="/ppt/slides/slide3.xml" Id="R14cb7506a2244e54" /><Relationship Type="http://schemas.openxmlformats.org/officeDocument/2006/relationships/slide" Target="/ppt/slides/slide4.xml" Id="Rb0249402bf684194" /><Relationship Type="http://schemas.openxmlformats.org/officeDocument/2006/relationships/slide" Target="/ppt/slides/slide5.xml" Id="R758b5994008a45b5" /><Relationship Type="http://schemas.openxmlformats.org/officeDocument/2006/relationships/slide" Target="/ppt/slides/slide6.xml" Id="Re1a32952b31b46c1" /><Relationship Type="http://schemas.openxmlformats.org/officeDocument/2006/relationships/slide" Target="/ppt/slides/slide7.xml" Id="Rade27c745f8741b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463b9a12da6462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e682a3948b4dd3" /><Relationship Type="http://schemas.openxmlformats.org/officeDocument/2006/relationships/theme" Target="/ppt/slideMasters/theme/theme1.xml" Id="R68ec0c04c09e4ed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de682a3948b4dd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d24d82cff344f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ec87d7eb40456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1367aed64e4f6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6c0ca5977e471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2e40d139fe472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cd39e53545431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f1c315ae1640e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RONDABLIKK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RONDABLIKK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RONDABLIKK HOLDING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RONDABLIKK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RONDABLIKK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RONDABLIKK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−22 948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−20 632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416 437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RONDABLIKK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MALM ESPEN SAND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RONDABLIKK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Suhms gate 12A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0362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929 132 521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RONDABLIKK HOLDING AS</a:t>
            </a:r>
          </a:p>
        </p:txBody>
      </p:sp>
    </p:spTree>
  </p:cSld>
  <p:clrMapOvr>
    <a:masterClrMapping xmlns:a="http://schemas.openxmlformats.org/drawingml/2006/main"/>
  </p:clrMapOvr>
</p:sld>
</file>