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0285d2696748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b2564773fa4890"/>
  </p:sldMasterIdLst>
  <p:sldIdLst>
    <p:sldId xmlns:r="http://schemas.openxmlformats.org/officeDocument/2006/relationships" id="256" r:id="Rfdb0fbe6b59b4de0"/>
    <p:sldId xmlns:r="http://schemas.openxmlformats.org/officeDocument/2006/relationships" id="257" r:id="R265119afbc874ca2"/>
    <p:sldId xmlns:r="http://schemas.openxmlformats.org/officeDocument/2006/relationships" id="258" r:id="R0d57a3192dc1433a"/>
    <p:sldId xmlns:r="http://schemas.openxmlformats.org/officeDocument/2006/relationships" id="259" r:id="R9299670b2522466f"/>
    <p:sldId xmlns:r="http://schemas.openxmlformats.org/officeDocument/2006/relationships" id="260" r:id="R4df3921822ba4e25"/>
    <p:sldId xmlns:r="http://schemas.openxmlformats.org/officeDocument/2006/relationships" id="261" r:id="R2d21798dfe5a4595"/>
    <p:sldId xmlns:r="http://schemas.openxmlformats.org/officeDocument/2006/relationships" id="262" r:id="R3c80199ccae447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b2564773fa4890" /><Relationship Type="http://schemas.openxmlformats.org/officeDocument/2006/relationships/slide" Target="/ppt/slides/slide1.xml" Id="Rfdb0fbe6b59b4de0" /><Relationship Type="http://schemas.openxmlformats.org/officeDocument/2006/relationships/slide" Target="/ppt/slides/slide2.xml" Id="R265119afbc874ca2" /><Relationship Type="http://schemas.openxmlformats.org/officeDocument/2006/relationships/slide" Target="/ppt/slides/slide3.xml" Id="R0d57a3192dc1433a" /><Relationship Type="http://schemas.openxmlformats.org/officeDocument/2006/relationships/slide" Target="/ppt/slides/slide4.xml" Id="R9299670b2522466f" /><Relationship Type="http://schemas.openxmlformats.org/officeDocument/2006/relationships/slide" Target="/ppt/slides/slide5.xml" Id="R4df3921822ba4e25" /><Relationship Type="http://schemas.openxmlformats.org/officeDocument/2006/relationships/slide" Target="/ppt/slides/slide6.xml" Id="R2d21798dfe5a4595" /><Relationship Type="http://schemas.openxmlformats.org/officeDocument/2006/relationships/slide" Target="/ppt/slides/slide7.xml" Id="R3c80199ccae447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0b30d197b041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ba924bf09487f" /><Relationship Type="http://schemas.openxmlformats.org/officeDocument/2006/relationships/theme" Target="/ppt/slideMasters/theme/theme1.xml" Id="R411e96359a124d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eba924bf0948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e1619a7d9645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9bdc3e775c49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7406181fd48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a64190c774b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183f701b642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351bee0d6d47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0fbe16c64b44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PARAGON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PARAGON VVS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3 295 365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276 384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249 470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−36 928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312 049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UTOSLAHTI TUOMO ANTON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Økernveien 173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929 106 954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