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998d63745b4c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3f7fcd9ce24d30"/>
  </p:sldMasterIdLst>
  <p:sldIdLst>
    <p:sldId xmlns:r="http://schemas.openxmlformats.org/officeDocument/2006/relationships" id="256" r:id="R1dd1b08c63b5453c"/>
    <p:sldId xmlns:r="http://schemas.openxmlformats.org/officeDocument/2006/relationships" id="257" r:id="R3c86c646fe304b48"/>
    <p:sldId xmlns:r="http://schemas.openxmlformats.org/officeDocument/2006/relationships" id="258" r:id="R841e91c31c724c63"/>
    <p:sldId xmlns:r="http://schemas.openxmlformats.org/officeDocument/2006/relationships" id="259" r:id="R4a4056d54d834e84"/>
    <p:sldId xmlns:r="http://schemas.openxmlformats.org/officeDocument/2006/relationships" id="260" r:id="R717a25daef1a4bb2"/>
    <p:sldId xmlns:r="http://schemas.openxmlformats.org/officeDocument/2006/relationships" id="261" r:id="R2e835fcd8ca54199"/>
    <p:sldId xmlns:r="http://schemas.openxmlformats.org/officeDocument/2006/relationships" id="262" r:id="Rede6975c04ef47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3f7fcd9ce24d30" /><Relationship Type="http://schemas.openxmlformats.org/officeDocument/2006/relationships/slide" Target="/ppt/slides/slide1.xml" Id="R1dd1b08c63b5453c" /><Relationship Type="http://schemas.openxmlformats.org/officeDocument/2006/relationships/slide" Target="/ppt/slides/slide2.xml" Id="R3c86c646fe304b48" /><Relationship Type="http://schemas.openxmlformats.org/officeDocument/2006/relationships/slide" Target="/ppt/slides/slide3.xml" Id="R841e91c31c724c63" /><Relationship Type="http://schemas.openxmlformats.org/officeDocument/2006/relationships/slide" Target="/ppt/slides/slide4.xml" Id="R4a4056d54d834e84" /><Relationship Type="http://schemas.openxmlformats.org/officeDocument/2006/relationships/slide" Target="/ppt/slides/slide5.xml" Id="R717a25daef1a4bb2" /><Relationship Type="http://schemas.openxmlformats.org/officeDocument/2006/relationships/slide" Target="/ppt/slides/slide6.xml" Id="R2e835fcd8ca54199" /><Relationship Type="http://schemas.openxmlformats.org/officeDocument/2006/relationships/slide" Target="/ppt/slides/slide7.xml" Id="Rede6975c04ef47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e6161f06cd44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cf56941aa443b" /><Relationship Type="http://schemas.openxmlformats.org/officeDocument/2006/relationships/theme" Target="/ppt/slideMasters/theme/theme1.xml" Id="Rf4463c962fc247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ecf56941aa44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b001d5eef4b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718a4fb6845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91033d0c440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9a4cf313a45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31ec8c79c45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6a57f91934a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801de398c4a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THYGESEN NÆRING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THYGESEN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THYGESEN NÆRING AS ble etablert [år] og holder til i Aurskog.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THYGESEN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THYGESEN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THYGESEN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582 349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227 128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566 514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4 886 443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THYGESEN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THYGESEN TOTAL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THYGESEN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Myrfaret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1930 Aurskog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929 079 221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THYGESEN NÆRING AS</a:t>
            </a:r>
          </a:p>
        </p:txBody>
      </p:sp>
    </p:spTree>
  </p:cSld>
  <p:clrMapOvr>
    <a:masterClrMapping xmlns:a="http://schemas.openxmlformats.org/drawingml/2006/main"/>
  </p:clrMapOvr>
</p:sld>
</file>