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1d41aa2541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d8ba3215f4bca"/>
  </p:sldMasterIdLst>
  <p:sldIdLst>
    <p:sldId xmlns:r="http://schemas.openxmlformats.org/officeDocument/2006/relationships" id="256" r:id="R3381852c83694fc3"/>
    <p:sldId xmlns:r="http://schemas.openxmlformats.org/officeDocument/2006/relationships" id="257" r:id="R68915a5553de4d7f"/>
    <p:sldId xmlns:r="http://schemas.openxmlformats.org/officeDocument/2006/relationships" id="258" r:id="Ree3c074db3664638"/>
    <p:sldId xmlns:r="http://schemas.openxmlformats.org/officeDocument/2006/relationships" id="259" r:id="R5259c0da9a7146c2"/>
    <p:sldId xmlns:r="http://schemas.openxmlformats.org/officeDocument/2006/relationships" id="260" r:id="Rba6d5a908ea043aa"/>
    <p:sldId xmlns:r="http://schemas.openxmlformats.org/officeDocument/2006/relationships" id="261" r:id="R0ad06ce19ace49eb"/>
    <p:sldId xmlns:r="http://schemas.openxmlformats.org/officeDocument/2006/relationships" id="262" r:id="R89f2718d9f7a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d8ba3215f4bca" /><Relationship Type="http://schemas.openxmlformats.org/officeDocument/2006/relationships/slide" Target="/ppt/slides/slide1.xml" Id="R3381852c83694fc3" /><Relationship Type="http://schemas.openxmlformats.org/officeDocument/2006/relationships/slide" Target="/ppt/slides/slide2.xml" Id="R68915a5553de4d7f" /><Relationship Type="http://schemas.openxmlformats.org/officeDocument/2006/relationships/slide" Target="/ppt/slides/slide3.xml" Id="Ree3c074db3664638" /><Relationship Type="http://schemas.openxmlformats.org/officeDocument/2006/relationships/slide" Target="/ppt/slides/slide4.xml" Id="R5259c0da9a7146c2" /><Relationship Type="http://schemas.openxmlformats.org/officeDocument/2006/relationships/slide" Target="/ppt/slides/slide5.xml" Id="Rba6d5a908ea043aa" /><Relationship Type="http://schemas.openxmlformats.org/officeDocument/2006/relationships/slide" Target="/ppt/slides/slide6.xml" Id="R0ad06ce19ace49eb" /><Relationship Type="http://schemas.openxmlformats.org/officeDocument/2006/relationships/slide" Target="/ppt/slides/slide7.xml" Id="R89f2718d9f7a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84d6ee0064e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2ffde8fc04321" /><Relationship Type="http://schemas.openxmlformats.org/officeDocument/2006/relationships/theme" Target="/ppt/slideMasters/theme/theme1.xml" Id="R602708f44c4c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2ffde8fc0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949959b9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39b8ca2946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a4f9bf32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47aa03b854b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97e8409e5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f5d312db3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34e90e2e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Bjerk Eiendom AS, Jerpefaret 13C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929 079 019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EIENDOM AS</a:t>
            </a:r>
          </a:p>
        </p:txBody>
      </p:sp>
    </p:spTree>
  </p:cSld>
  <p:clrMapOvr>
    <a:masterClrMapping xmlns:a="http://schemas.openxmlformats.org/drawingml/2006/main"/>
  </p:clrMapOvr>
</p:sld>
</file>