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93a82ed1df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0bf7300514d84"/>
  </p:sldMasterIdLst>
  <p:sldIdLst>
    <p:sldId xmlns:r="http://schemas.openxmlformats.org/officeDocument/2006/relationships" id="256" r:id="R58df83dc598a49a3"/>
    <p:sldId xmlns:r="http://schemas.openxmlformats.org/officeDocument/2006/relationships" id="257" r:id="Rc817b4d24b914156"/>
    <p:sldId xmlns:r="http://schemas.openxmlformats.org/officeDocument/2006/relationships" id="258" r:id="Ra66c34289f24497a"/>
    <p:sldId xmlns:r="http://schemas.openxmlformats.org/officeDocument/2006/relationships" id="259" r:id="R3216ffc2eb1c4d0f"/>
    <p:sldId xmlns:r="http://schemas.openxmlformats.org/officeDocument/2006/relationships" id="260" r:id="R1f2dbd7a7ed34ed2"/>
    <p:sldId xmlns:r="http://schemas.openxmlformats.org/officeDocument/2006/relationships" id="261" r:id="R736b6abfeb044c70"/>
    <p:sldId xmlns:r="http://schemas.openxmlformats.org/officeDocument/2006/relationships" id="262" r:id="R1326679cef91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0bf7300514d84" /><Relationship Type="http://schemas.openxmlformats.org/officeDocument/2006/relationships/slide" Target="/ppt/slides/slide1.xml" Id="R58df83dc598a49a3" /><Relationship Type="http://schemas.openxmlformats.org/officeDocument/2006/relationships/slide" Target="/ppt/slides/slide2.xml" Id="Rc817b4d24b914156" /><Relationship Type="http://schemas.openxmlformats.org/officeDocument/2006/relationships/slide" Target="/ppt/slides/slide3.xml" Id="Ra66c34289f24497a" /><Relationship Type="http://schemas.openxmlformats.org/officeDocument/2006/relationships/slide" Target="/ppt/slides/slide4.xml" Id="R3216ffc2eb1c4d0f" /><Relationship Type="http://schemas.openxmlformats.org/officeDocument/2006/relationships/slide" Target="/ppt/slides/slide5.xml" Id="R1f2dbd7a7ed34ed2" /><Relationship Type="http://schemas.openxmlformats.org/officeDocument/2006/relationships/slide" Target="/ppt/slides/slide6.xml" Id="R736b6abfeb044c70" /><Relationship Type="http://schemas.openxmlformats.org/officeDocument/2006/relationships/slide" Target="/ppt/slides/slide7.xml" Id="R1326679cef91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bf4fb9459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8e57e25794b53" /><Relationship Type="http://schemas.openxmlformats.org/officeDocument/2006/relationships/theme" Target="/ppt/slideMasters/theme/theme1.xml" Id="R519ee9330c1f4d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8e57e2579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f4e7fa556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ee616fef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e4354e88f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a2b878ca47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acc76bf4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7fbf713c149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d5c0ad8e2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REACH REMOTE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REACH REMOTE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REACH SUBSEA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929 048 636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REACH REMOTE AS</a:t>
            </a:r>
          </a:p>
        </p:txBody>
      </p:sp>
    </p:spTree>
  </p:cSld>
  <p:clrMapOvr>
    <a:masterClrMapping xmlns:a="http://schemas.openxmlformats.org/drawingml/2006/main"/>
  </p:clrMapOvr>
</p:sld>
</file>