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bc3fa77224e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05504006084d53"/>
  </p:sldMasterIdLst>
  <p:sldIdLst>
    <p:sldId xmlns:r="http://schemas.openxmlformats.org/officeDocument/2006/relationships" id="256" r:id="R1f2a82dac1c44a5c"/>
    <p:sldId xmlns:r="http://schemas.openxmlformats.org/officeDocument/2006/relationships" id="257" r:id="Re2acf0d9adce44bb"/>
    <p:sldId xmlns:r="http://schemas.openxmlformats.org/officeDocument/2006/relationships" id="258" r:id="R764c80dffcdd4f1c"/>
    <p:sldId xmlns:r="http://schemas.openxmlformats.org/officeDocument/2006/relationships" id="259" r:id="Rc5d8cef1d18340d6"/>
    <p:sldId xmlns:r="http://schemas.openxmlformats.org/officeDocument/2006/relationships" id="260" r:id="R427b84b11d9f43e0"/>
    <p:sldId xmlns:r="http://schemas.openxmlformats.org/officeDocument/2006/relationships" id="261" r:id="Rf8f577f5481c4e95"/>
    <p:sldId xmlns:r="http://schemas.openxmlformats.org/officeDocument/2006/relationships" id="262" r:id="Re7a1a01597d147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5504006084d53" /><Relationship Type="http://schemas.openxmlformats.org/officeDocument/2006/relationships/slide" Target="/ppt/slides/slide1.xml" Id="R1f2a82dac1c44a5c" /><Relationship Type="http://schemas.openxmlformats.org/officeDocument/2006/relationships/slide" Target="/ppt/slides/slide2.xml" Id="Re2acf0d9adce44bb" /><Relationship Type="http://schemas.openxmlformats.org/officeDocument/2006/relationships/slide" Target="/ppt/slides/slide3.xml" Id="R764c80dffcdd4f1c" /><Relationship Type="http://schemas.openxmlformats.org/officeDocument/2006/relationships/slide" Target="/ppt/slides/slide4.xml" Id="Rc5d8cef1d18340d6" /><Relationship Type="http://schemas.openxmlformats.org/officeDocument/2006/relationships/slide" Target="/ppt/slides/slide5.xml" Id="R427b84b11d9f43e0" /><Relationship Type="http://schemas.openxmlformats.org/officeDocument/2006/relationships/slide" Target="/ppt/slides/slide6.xml" Id="Rf8f577f5481c4e95" /><Relationship Type="http://schemas.openxmlformats.org/officeDocument/2006/relationships/slide" Target="/ppt/slides/slide7.xml" Id="Re7a1a01597d147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479c1cd094e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36e63e9864157" /><Relationship Type="http://schemas.openxmlformats.org/officeDocument/2006/relationships/theme" Target="/ppt/slideMasters/theme/theme1.xml" Id="R4db6cdbf220144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a36e63e98641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5bd9baf834c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878b30c8946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05779cef54b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36cefe4db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28c7f2c16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9da95d64b40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a474dfd8846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Nortrans Transporter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Transporter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Nortrans Transporter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Transporter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Transporter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Transporter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1 553 537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146 049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16 620 691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Transporter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BENTSEN JON ATLE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ROBERT DYRNES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KJÆRVIK ARVID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 HEGE AARLI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KNUT HENNING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RUDI JARLE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Transporter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05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post@advokathuset.kristiansand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929 045 688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Transporter AS</a:t>
            </a:r>
          </a:p>
        </p:txBody>
      </p:sp>
    </p:spTree>
  </p:cSld>
  <p:clrMapOvr>
    <a:masterClrMapping xmlns:a="http://schemas.openxmlformats.org/drawingml/2006/main"/>
  </p:clrMapOvr>
</p:sld>
</file>