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a19acf62f647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f3554e69dc4eeb"/>
  </p:sldMasterIdLst>
  <p:sldIdLst>
    <p:sldId xmlns:r="http://schemas.openxmlformats.org/officeDocument/2006/relationships" id="256" r:id="R2cc5ec07ca394f90"/>
    <p:sldId xmlns:r="http://schemas.openxmlformats.org/officeDocument/2006/relationships" id="257" r:id="R321979d3be4943b8"/>
    <p:sldId xmlns:r="http://schemas.openxmlformats.org/officeDocument/2006/relationships" id="258" r:id="Rb58ac06130984a04"/>
    <p:sldId xmlns:r="http://schemas.openxmlformats.org/officeDocument/2006/relationships" id="259" r:id="Rdfe85283c73243fd"/>
    <p:sldId xmlns:r="http://schemas.openxmlformats.org/officeDocument/2006/relationships" id="260" r:id="R5ba025306dae473d"/>
    <p:sldId xmlns:r="http://schemas.openxmlformats.org/officeDocument/2006/relationships" id="261" r:id="R71c8a797401f4ffa"/>
    <p:sldId xmlns:r="http://schemas.openxmlformats.org/officeDocument/2006/relationships" id="262" r:id="Reedbc793215e43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f3554e69dc4eeb" /><Relationship Type="http://schemas.openxmlformats.org/officeDocument/2006/relationships/slide" Target="/ppt/slides/slide1.xml" Id="R2cc5ec07ca394f90" /><Relationship Type="http://schemas.openxmlformats.org/officeDocument/2006/relationships/slide" Target="/ppt/slides/slide2.xml" Id="R321979d3be4943b8" /><Relationship Type="http://schemas.openxmlformats.org/officeDocument/2006/relationships/slide" Target="/ppt/slides/slide3.xml" Id="Rb58ac06130984a04" /><Relationship Type="http://schemas.openxmlformats.org/officeDocument/2006/relationships/slide" Target="/ppt/slides/slide4.xml" Id="Rdfe85283c73243fd" /><Relationship Type="http://schemas.openxmlformats.org/officeDocument/2006/relationships/slide" Target="/ppt/slides/slide5.xml" Id="R5ba025306dae473d" /><Relationship Type="http://schemas.openxmlformats.org/officeDocument/2006/relationships/slide" Target="/ppt/slides/slide6.xml" Id="R71c8a797401f4ffa" /><Relationship Type="http://schemas.openxmlformats.org/officeDocument/2006/relationships/slide" Target="/ppt/slides/slide7.xml" Id="Reedbc793215e43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2a4c5f61be4a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2c9dabd5b4612" /><Relationship Type="http://schemas.openxmlformats.org/officeDocument/2006/relationships/theme" Target="/ppt/slideMasters/theme/theme1.xml" Id="R87e8e279fa4d4d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f2c9dabd5b46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db275813e4c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57dfd988046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cd452972543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09d050ae042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7d4d44f4546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019addd0842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c57678ae141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AYHAN IMPORT OG 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AYHAN IMPORT OG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AYHAN IMPORT OG SALG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AYHAN IMPORT OG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AYHAN IMPORT OG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AYHAN IMPORT OG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AYHAN IMPORT OG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AYHAN EMRAH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AYHAN IMPORT OG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929 035 372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AYHAN IMPORT OG SALG AS</a:t>
            </a:r>
          </a:p>
        </p:txBody>
      </p:sp>
    </p:spTree>
  </p:cSld>
  <p:clrMapOvr>
    <a:masterClrMapping xmlns:a="http://schemas.openxmlformats.org/drawingml/2006/main"/>
  </p:clrMapOvr>
</p:sld>
</file>