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43d9943258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a5e3cf6753425f"/>
  </p:sldMasterIdLst>
  <p:sldIdLst>
    <p:sldId xmlns:r="http://schemas.openxmlformats.org/officeDocument/2006/relationships" id="256" r:id="R09e1992ff90f4a62"/>
    <p:sldId xmlns:r="http://schemas.openxmlformats.org/officeDocument/2006/relationships" id="257" r:id="R2485a2de6b8e4ed6"/>
    <p:sldId xmlns:r="http://schemas.openxmlformats.org/officeDocument/2006/relationships" id="258" r:id="Rc91a85a2a8504584"/>
    <p:sldId xmlns:r="http://schemas.openxmlformats.org/officeDocument/2006/relationships" id="259" r:id="Rab07e2af4a334158"/>
    <p:sldId xmlns:r="http://schemas.openxmlformats.org/officeDocument/2006/relationships" id="260" r:id="R0285231c3c66455d"/>
    <p:sldId xmlns:r="http://schemas.openxmlformats.org/officeDocument/2006/relationships" id="261" r:id="Rb3ff0d97d55a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5e3cf6753425f" /><Relationship Type="http://schemas.openxmlformats.org/officeDocument/2006/relationships/slide" Target="/ppt/slides/slide1.xml" Id="R09e1992ff90f4a62" /><Relationship Type="http://schemas.openxmlformats.org/officeDocument/2006/relationships/slide" Target="/ppt/slides/slide2.xml" Id="R2485a2de6b8e4ed6" /><Relationship Type="http://schemas.openxmlformats.org/officeDocument/2006/relationships/slide" Target="/ppt/slides/slide3.xml" Id="Rc91a85a2a8504584" /><Relationship Type="http://schemas.openxmlformats.org/officeDocument/2006/relationships/slide" Target="/ppt/slides/slide4.xml" Id="Rab07e2af4a334158" /><Relationship Type="http://schemas.openxmlformats.org/officeDocument/2006/relationships/slide" Target="/ppt/slides/slide5.xml" Id="R0285231c3c66455d" /><Relationship Type="http://schemas.openxmlformats.org/officeDocument/2006/relationships/slide" Target="/ppt/slides/slide6.xml" Id="Rb3ff0d97d55a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5b25bf28b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a7dbb2d64483" /><Relationship Type="http://schemas.openxmlformats.org/officeDocument/2006/relationships/theme" Target="/ppt/slideMasters/theme/theme1.xml" Id="R9a4d9a6eff86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0a7dbb2d644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dac1b1cda40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08da1e364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5d9fc091549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e809e263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3071e5044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9af6a48b345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737SIMULATORS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737SIMULATORS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 DE LAGEMAAT ERWIN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929 032 209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737SIMULATORS AS</a:t>
            </a:r>
          </a:p>
        </p:txBody>
      </p:sp>
    </p:spTree>
  </p:cSld>
  <p:clrMapOvr>
    <a:masterClrMapping xmlns:a="http://schemas.openxmlformats.org/drawingml/2006/main"/>
  </p:clrMapOvr>
</p:sld>
</file>