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9a76f67b4b4a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60b40ac283494f"/>
  </p:sldMasterIdLst>
  <p:sldIdLst>
    <p:sldId xmlns:r="http://schemas.openxmlformats.org/officeDocument/2006/relationships" id="256" r:id="R8e1c5ee24150404d"/>
    <p:sldId xmlns:r="http://schemas.openxmlformats.org/officeDocument/2006/relationships" id="257" r:id="R3024f09943ef46d7"/>
    <p:sldId xmlns:r="http://schemas.openxmlformats.org/officeDocument/2006/relationships" id="258" r:id="Rf22f72aae0594bab"/>
    <p:sldId xmlns:r="http://schemas.openxmlformats.org/officeDocument/2006/relationships" id="259" r:id="R95ade6b0ffd1469d"/>
    <p:sldId xmlns:r="http://schemas.openxmlformats.org/officeDocument/2006/relationships" id="260" r:id="Reb6cb9fb4a204d91"/>
    <p:sldId xmlns:r="http://schemas.openxmlformats.org/officeDocument/2006/relationships" id="261" r:id="R41d21a9d6b50494a"/>
    <p:sldId xmlns:r="http://schemas.openxmlformats.org/officeDocument/2006/relationships" id="262" r:id="Re34ad3b892724e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0b40ac283494f" /><Relationship Type="http://schemas.openxmlformats.org/officeDocument/2006/relationships/slide" Target="/ppt/slides/slide1.xml" Id="R8e1c5ee24150404d" /><Relationship Type="http://schemas.openxmlformats.org/officeDocument/2006/relationships/slide" Target="/ppt/slides/slide2.xml" Id="R3024f09943ef46d7" /><Relationship Type="http://schemas.openxmlformats.org/officeDocument/2006/relationships/slide" Target="/ppt/slides/slide3.xml" Id="Rf22f72aae0594bab" /><Relationship Type="http://schemas.openxmlformats.org/officeDocument/2006/relationships/slide" Target="/ppt/slides/slide4.xml" Id="R95ade6b0ffd1469d" /><Relationship Type="http://schemas.openxmlformats.org/officeDocument/2006/relationships/slide" Target="/ppt/slides/slide5.xml" Id="Reb6cb9fb4a204d91" /><Relationship Type="http://schemas.openxmlformats.org/officeDocument/2006/relationships/slide" Target="/ppt/slides/slide6.xml" Id="R41d21a9d6b50494a" /><Relationship Type="http://schemas.openxmlformats.org/officeDocument/2006/relationships/slide" Target="/ppt/slides/slide7.xml" Id="Re34ad3b892724e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78a5c062e42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492ff205d436e" /><Relationship Type="http://schemas.openxmlformats.org/officeDocument/2006/relationships/theme" Target="/ppt/slideMasters/theme/theme1.xml" Id="R11ff16a9076d4b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d492ff205d43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ee91de67b44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27eae04de43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205634abd4f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81e75cc4348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833f1d86440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50c175db649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c907fc3f04c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LOPAS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LOPAS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3 747 517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4 160 530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ASPEHAUG VIDAR TEIS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Ørnetua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929 025 539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LOPAS AS</a:t>
            </a:r>
          </a:p>
        </p:txBody>
      </p:sp>
    </p:spTree>
  </p:cSld>
  <p:clrMapOvr>
    <a:masterClrMapping xmlns:a="http://schemas.openxmlformats.org/drawingml/2006/main"/>
  </p:clrMapOvr>
</p:sld>
</file>