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05ef3c50144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a31e287c97419b"/>
  </p:sldMasterIdLst>
  <p:sldIdLst>
    <p:sldId xmlns:r="http://schemas.openxmlformats.org/officeDocument/2006/relationships" id="256" r:id="Re8919f16886446ad"/>
    <p:sldId xmlns:r="http://schemas.openxmlformats.org/officeDocument/2006/relationships" id="257" r:id="Ra5a5f4afcf9c4454"/>
    <p:sldId xmlns:r="http://schemas.openxmlformats.org/officeDocument/2006/relationships" id="258" r:id="R2380087f903e423a"/>
    <p:sldId xmlns:r="http://schemas.openxmlformats.org/officeDocument/2006/relationships" id="259" r:id="R05b64f9c538748d0"/>
    <p:sldId xmlns:r="http://schemas.openxmlformats.org/officeDocument/2006/relationships" id="260" r:id="R8ce061a99db8449a"/>
    <p:sldId xmlns:r="http://schemas.openxmlformats.org/officeDocument/2006/relationships" id="261" r:id="Rffca229433334204"/>
    <p:sldId xmlns:r="http://schemas.openxmlformats.org/officeDocument/2006/relationships" id="262" r:id="R0c29e88fc065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31e287c97419b" /><Relationship Type="http://schemas.openxmlformats.org/officeDocument/2006/relationships/slide" Target="/ppt/slides/slide1.xml" Id="Re8919f16886446ad" /><Relationship Type="http://schemas.openxmlformats.org/officeDocument/2006/relationships/slide" Target="/ppt/slides/slide2.xml" Id="Ra5a5f4afcf9c4454" /><Relationship Type="http://schemas.openxmlformats.org/officeDocument/2006/relationships/slide" Target="/ppt/slides/slide3.xml" Id="R2380087f903e423a" /><Relationship Type="http://schemas.openxmlformats.org/officeDocument/2006/relationships/slide" Target="/ppt/slides/slide4.xml" Id="R05b64f9c538748d0" /><Relationship Type="http://schemas.openxmlformats.org/officeDocument/2006/relationships/slide" Target="/ppt/slides/slide5.xml" Id="R8ce061a99db8449a" /><Relationship Type="http://schemas.openxmlformats.org/officeDocument/2006/relationships/slide" Target="/ppt/slides/slide6.xml" Id="Rffca229433334204" /><Relationship Type="http://schemas.openxmlformats.org/officeDocument/2006/relationships/slide" Target="/ppt/slides/slide7.xml" Id="R0c29e88fc065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190c8381647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14e0633ac4e4e" /><Relationship Type="http://schemas.openxmlformats.org/officeDocument/2006/relationships/theme" Target="/ppt/slideMasters/theme/theme1.xml" Id="Rf861af26a108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14e0633ac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a926d718e4d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e35925b364c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e8b79748f48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486c2d3f4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c625923c0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57f96585f4f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7bb3e8544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ADOUMIER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ADOUMIER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4 255 004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RØYERT JENNIE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Kastellveien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929 023 404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ADOUMIER HOLDING AS</a:t>
            </a:r>
          </a:p>
        </p:txBody>
      </p:sp>
    </p:spTree>
  </p:cSld>
  <p:clrMapOvr>
    <a:masterClrMapping xmlns:a="http://schemas.openxmlformats.org/drawingml/2006/main"/>
  </p:clrMapOvr>
</p:sld>
</file>