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72ea01648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f31509961470f"/>
  </p:sldMasterIdLst>
  <p:sldIdLst>
    <p:sldId xmlns:r="http://schemas.openxmlformats.org/officeDocument/2006/relationships" id="256" r:id="Rfec4506bbb1c47d0"/>
    <p:sldId xmlns:r="http://schemas.openxmlformats.org/officeDocument/2006/relationships" id="257" r:id="R17a678f74d0b480b"/>
    <p:sldId xmlns:r="http://schemas.openxmlformats.org/officeDocument/2006/relationships" id="258" r:id="R1408460f202347d2"/>
    <p:sldId xmlns:r="http://schemas.openxmlformats.org/officeDocument/2006/relationships" id="259" r:id="R9c6f822e100d4a4e"/>
    <p:sldId xmlns:r="http://schemas.openxmlformats.org/officeDocument/2006/relationships" id="260" r:id="R4a32e04a7649442f"/>
    <p:sldId xmlns:r="http://schemas.openxmlformats.org/officeDocument/2006/relationships" id="261" r:id="R8793317f8772421c"/>
    <p:sldId xmlns:r="http://schemas.openxmlformats.org/officeDocument/2006/relationships" id="262" r:id="R56929acca3e34a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f31509961470f" /><Relationship Type="http://schemas.openxmlformats.org/officeDocument/2006/relationships/slide" Target="/ppt/slides/slide1.xml" Id="Rfec4506bbb1c47d0" /><Relationship Type="http://schemas.openxmlformats.org/officeDocument/2006/relationships/slide" Target="/ppt/slides/slide2.xml" Id="R17a678f74d0b480b" /><Relationship Type="http://schemas.openxmlformats.org/officeDocument/2006/relationships/slide" Target="/ppt/slides/slide3.xml" Id="R1408460f202347d2" /><Relationship Type="http://schemas.openxmlformats.org/officeDocument/2006/relationships/slide" Target="/ppt/slides/slide4.xml" Id="R9c6f822e100d4a4e" /><Relationship Type="http://schemas.openxmlformats.org/officeDocument/2006/relationships/slide" Target="/ppt/slides/slide5.xml" Id="R4a32e04a7649442f" /><Relationship Type="http://schemas.openxmlformats.org/officeDocument/2006/relationships/slide" Target="/ppt/slides/slide6.xml" Id="R8793317f8772421c" /><Relationship Type="http://schemas.openxmlformats.org/officeDocument/2006/relationships/slide" Target="/ppt/slides/slide7.xml" Id="R56929acca3e34a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e24bc90ee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1aa71b9a74c2d" /><Relationship Type="http://schemas.openxmlformats.org/officeDocument/2006/relationships/theme" Target="/ppt/slideMasters/theme/theme1.xml" Id="R0a04fcb6382847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1aa71b9a7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6208353a0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f288d9ff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29913439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c23d4dc43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f550226d0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4f536af41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fae53a549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