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baef343c943497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7282679d2644981"/>
  </p:sldMasterIdLst>
  <p:sldIdLst>
    <p:sldId xmlns:r="http://schemas.openxmlformats.org/officeDocument/2006/relationships" id="256" r:id="R77d70714837d4ed0"/>
    <p:sldId xmlns:r="http://schemas.openxmlformats.org/officeDocument/2006/relationships" id="257" r:id="Rc63cdf7669a6417f"/>
    <p:sldId xmlns:r="http://schemas.openxmlformats.org/officeDocument/2006/relationships" id="258" r:id="R7eaf28b8f31f4fa2"/>
    <p:sldId xmlns:r="http://schemas.openxmlformats.org/officeDocument/2006/relationships" id="259" r:id="R0f2cd7bd292b4e08"/>
    <p:sldId xmlns:r="http://schemas.openxmlformats.org/officeDocument/2006/relationships" id="260" r:id="Rff779ac2ff9f4d11"/>
    <p:sldId xmlns:r="http://schemas.openxmlformats.org/officeDocument/2006/relationships" id="261" r:id="R3ab2621633b6471a"/>
    <p:sldId xmlns:r="http://schemas.openxmlformats.org/officeDocument/2006/relationships" id="262" r:id="R8dcec68815004e9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7282679d2644981" /><Relationship Type="http://schemas.openxmlformats.org/officeDocument/2006/relationships/slide" Target="/ppt/slides/slide1.xml" Id="R77d70714837d4ed0" /><Relationship Type="http://schemas.openxmlformats.org/officeDocument/2006/relationships/slide" Target="/ppt/slides/slide2.xml" Id="Rc63cdf7669a6417f" /><Relationship Type="http://schemas.openxmlformats.org/officeDocument/2006/relationships/slide" Target="/ppt/slides/slide3.xml" Id="R7eaf28b8f31f4fa2" /><Relationship Type="http://schemas.openxmlformats.org/officeDocument/2006/relationships/slide" Target="/ppt/slides/slide4.xml" Id="R0f2cd7bd292b4e08" /><Relationship Type="http://schemas.openxmlformats.org/officeDocument/2006/relationships/slide" Target="/ppt/slides/slide5.xml" Id="Rff779ac2ff9f4d11" /><Relationship Type="http://schemas.openxmlformats.org/officeDocument/2006/relationships/slide" Target="/ppt/slides/slide6.xml" Id="R3ab2621633b6471a" /><Relationship Type="http://schemas.openxmlformats.org/officeDocument/2006/relationships/slide" Target="/ppt/slides/slide7.xml" Id="R8dcec68815004e9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49790a99fc4431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202ef63a924a45" /><Relationship Type="http://schemas.openxmlformats.org/officeDocument/2006/relationships/theme" Target="/ppt/slideMasters/theme/theme1.xml" Id="Rba8d3c10865d4fa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f202ef63a924a4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04b26da6794e2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a60d0372f1498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42f7fbe6eb4cd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24f83cc9b74e6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8864932aea4b8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300c28159344a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63151b23dd431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MURSTAD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MURSTAD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MURSTAD INVEST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MURSTAD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MURSTAD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MURSTAD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−10 305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−10 302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30 216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40 608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MURSTAD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MURSTAD VEGAR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MURSTAD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Møllefaret 44A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0750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928 929 655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MURSTAD INVEST AS</a:t>
            </a:r>
          </a:p>
        </p:txBody>
      </p:sp>
    </p:spTree>
  </p:cSld>
  <p:clrMapOvr>
    <a:masterClrMapping xmlns:a="http://schemas.openxmlformats.org/drawingml/2006/main"/>
  </p:clrMapOvr>
</p:sld>
</file>