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446aa3d0b8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0e40646f7433b"/>
  </p:sldMasterIdLst>
  <p:sldIdLst>
    <p:sldId xmlns:r="http://schemas.openxmlformats.org/officeDocument/2006/relationships" id="256" r:id="R6f356cb7a51446a7"/>
    <p:sldId xmlns:r="http://schemas.openxmlformats.org/officeDocument/2006/relationships" id="257" r:id="R128d1cea5fec4989"/>
    <p:sldId xmlns:r="http://schemas.openxmlformats.org/officeDocument/2006/relationships" id="258" r:id="R88920eb4fd0e4ec0"/>
    <p:sldId xmlns:r="http://schemas.openxmlformats.org/officeDocument/2006/relationships" id="259" r:id="Rf7f98faf85d942df"/>
    <p:sldId xmlns:r="http://schemas.openxmlformats.org/officeDocument/2006/relationships" id="260" r:id="R6daef64472574a82"/>
    <p:sldId xmlns:r="http://schemas.openxmlformats.org/officeDocument/2006/relationships" id="261" r:id="Rdd74fe45365941f2"/>
    <p:sldId xmlns:r="http://schemas.openxmlformats.org/officeDocument/2006/relationships" id="262" r:id="R031b188acc37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0e40646f7433b" /><Relationship Type="http://schemas.openxmlformats.org/officeDocument/2006/relationships/slide" Target="/ppt/slides/slide1.xml" Id="R6f356cb7a51446a7" /><Relationship Type="http://schemas.openxmlformats.org/officeDocument/2006/relationships/slide" Target="/ppt/slides/slide2.xml" Id="R128d1cea5fec4989" /><Relationship Type="http://schemas.openxmlformats.org/officeDocument/2006/relationships/slide" Target="/ppt/slides/slide3.xml" Id="R88920eb4fd0e4ec0" /><Relationship Type="http://schemas.openxmlformats.org/officeDocument/2006/relationships/slide" Target="/ppt/slides/slide4.xml" Id="Rf7f98faf85d942df" /><Relationship Type="http://schemas.openxmlformats.org/officeDocument/2006/relationships/slide" Target="/ppt/slides/slide5.xml" Id="R6daef64472574a82" /><Relationship Type="http://schemas.openxmlformats.org/officeDocument/2006/relationships/slide" Target="/ppt/slides/slide6.xml" Id="Rdd74fe45365941f2" /><Relationship Type="http://schemas.openxmlformats.org/officeDocument/2006/relationships/slide" Target="/ppt/slides/slide7.xml" Id="R031b188acc37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cd5545ba24d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80db7a3947bc" /><Relationship Type="http://schemas.openxmlformats.org/officeDocument/2006/relationships/theme" Target="/ppt/slideMasters/theme/theme1.xml" Id="R6a0f37be1735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180db7a3947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3b54d956f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6ea077c12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1bdb542694c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e41151af34e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d7170602749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66a5ab98147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98d658e024b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VESTNORSKE AKSJESELSKAP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VESTNORSKE AKSJESELSKAP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 KAPITAL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BJØRNEFELLA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Langeland Hansen, Torvvegen 35A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5919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928 912 876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VESTNORSKE AKSJESELSKAP</a:t>
            </a:r>
          </a:p>
        </p:txBody>
      </p:sp>
    </p:spTree>
  </p:cSld>
  <p:clrMapOvr>
    <a:masterClrMapping xmlns:a="http://schemas.openxmlformats.org/drawingml/2006/main"/>
  </p:clrMapOvr>
</p:sld>
</file>