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ff5486825b48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7cf04a53d048e3"/>
  </p:sldMasterIdLst>
  <p:sldIdLst>
    <p:sldId xmlns:r="http://schemas.openxmlformats.org/officeDocument/2006/relationships" id="256" r:id="R88e8b44a92404bbb"/>
    <p:sldId xmlns:r="http://schemas.openxmlformats.org/officeDocument/2006/relationships" id="257" r:id="Rbe192debc4f046f3"/>
    <p:sldId xmlns:r="http://schemas.openxmlformats.org/officeDocument/2006/relationships" id="258" r:id="R85954e1bf7004478"/>
    <p:sldId xmlns:r="http://schemas.openxmlformats.org/officeDocument/2006/relationships" id="259" r:id="R43600bbb91c24093"/>
    <p:sldId xmlns:r="http://schemas.openxmlformats.org/officeDocument/2006/relationships" id="260" r:id="R456987f8163e4fb2"/>
    <p:sldId xmlns:r="http://schemas.openxmlformats.org/officeDocument/2006/relationships" id="261" r:id="R104bc0a6f59844ae"/>
    <p:sldId xmlns:r="http://schemas.openxmlformats.org/officeDocument/2006/relationships" id="262" r:id="R4fccb5a0f0ba43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7cf04a53d048e3" /><Relationship Type="http://schemas.openxmlformats.org/officeDocument/2006/relationships/slide" Target="/ppt/slides/slide1.xml" Id="R88e8b44a92404bbb" /><Relationship Type="http://schemas.openxmlformats.org/officeDocument/2006/relationships/slide" Target="/ppt/slides/slide2.xml" Id="Rbe192debc4f046f3" /><Relationship Type="http://schemas.openxmlformats.org/officeDocument/2006/relationships/slide" Target="/ppt/slides/slide3.xml" Id="R85954e1bf7004478" /><Relationship Type="http://schemas.openxmlformats.org/officeDocument/2006/relationships/slide" Target="/ppt/slides/slide4.xml" Id="R43600bbb91c24093" /><Relationship Type="http://schemas.openxmlformats.org/officeDocument/2006/relationships/slide" Target="/ppt/slides/slide5.xml" Id="R456987f8163e4fb2" /><Relationship Type="http://schemas.openxmlformats.org/officeDocument/2006/relationships/slide" Target="/ppt/slides/slide6.xml" Id="R104bc0a6f59844ae" /><Relationship Type="http://schemas.openxmlformats.org/officeDocument/2006/relationships/slide" Target="/ppt/slides/slide7.xml" Id="R4fccb5a0f0ba43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b9fbc70ea74d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2267579dbc436d" /><Relationship Type="http://schemas.openxmlformats.org/officeDocument/2006/relationships/theme" Target="/ppt/slideMasters/theme/theme1.xml" Id="R9ff2b787d06a49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2267579dbc43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277ff8529a4d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aaf7e0dd54b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4e0a3337b14c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37d737d1b347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0c586da3be47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24535d383f40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4a8e5de9dd4d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STOUM AS ble etablert [år] og holder til i Heimdal.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1 922 958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1 638 678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1 597 638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15 783 689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16 624 764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STOUM HILDEGUNN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Nordlundvegen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7089 Heimdal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928 907 171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STOUM AS</a:t>
            </a:r>
          </a:p>
        </p:txBody>
      </p:sp>
    </p:spTree>
  </p:cSld>
  <p:clrMapOvr>
    <a:masterClrMapping xmlns:a="http://schemas.openxmlformats.org/drawingml/2006/main"/>
  </p:clrMapOvr>
</p:sld>
</file>