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50875d119f44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7b36f669e9457e"/>
  </p:sldMasterIdLst>
  <p:sldIdLst>
    <p:sldId xmlns:r="http://schemas.openxmlformats.org/officeDocument/2006/relationships" id="256" r:id="Re113b7d52b60495c"/>
    <p:sldId xmlns:r="http://schemas.openxmlformats.org/officeDocument/2006/relationships" id="257" r:id="R85a311d14a93474e"/>
    <p:sldId xmlns:r="http://schemas.openxmlformats.org/officeDocument/2006/relationships" id="258" r:id="R7c00dbacc87342a7"/>
    <p:sldId xmlns:r="http://schemas.openxmlformats.org/officeDocument/2006/relationships" id="259" r:id="Rc13858d9127a4a88"/>
    <p:sldId xmlns:r="http://schemas.openxmlformats.org/officeDocument/2006/relationships" id="260" r:id="Rd5eceaf5ada341ec"/>
    <p:sldId xmlns:r="http://schemas.openxmlformats.org/officeDocument/2006/relationships" id="261" r:id="Rc3d4269f54d7495a"/>
    <p:sldId xmlns:r="http://schemas.openxmlformats.org/officeDocument/2006/relationships" id="262" r:id="R9fee72830c4449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7b36f669e9457e" /><Relationship Type="http://schemas.openxmlformats.org/officeDocument/2006/relationships/slide" Target="/ppt/slides/slide1.xml" Id="Re113b7d52b60495c" /><Relationship Type="http://schemas.openxmlformats.org/officeDocument/2006/relationships/slide" Target="/ppt/slides/slide2.xml" Id="R85a311d14a93474e" /><Relationship Type="http://schemas.openxmlformats.org/officeDocument/2006/relationships/slide" Target="/ppt/slides/slide3.xml" Id="R7c00dbacc87342a7" /><Relationship Type="http://schemas.openxmlformats.org/officeDocument/2006/relationships/slide" Target="/ppt/slides/slide4.xml" Id="Rc13858d9127a4a88" /><Relationship Type="http://schemas.openxmlformats.org/officeDocument/2006/relationships/slide" Target="/ppt/slides/slide5.xml" Id="Rd5eceaf5ada341ec" /><Relationship Type="http://schemas.openxmlformats.org/officeDocument/2006/relationships/slide" Target="/ppt/slides/slide6.xml" Id="Rc3d4269f54d7495a" /><Relationship Type="http://schemas.openxmlformats.org/officeDocument/2006/relationships/slide" Target="/ppt/slides/slide7.xml" Id="R9fee72830c4449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615df8a9114e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c58e0304843d6" /><Relationship Type="http://schemas.openxmlformats.org/officeDocument/2006/relationships/theme" Target="/ppt/slideMasters/theme/theme1.xml" Id="R8413d63e625840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fc58e0304843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c6b2ebe4a4e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c5cfd9d4c47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eeaa1d2ca48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3318b0ab44d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885d60f4c49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098ab424b43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16146eb324d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EIENDOMSPARTNER 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EIENDOMSPARTNER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EIENDOMSPARTNER NORD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EIENDOMSPARTNER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EIENDOMSPARTNER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EIENDOMSPARTNER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15 309 243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3 301 507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2 044 387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5 365 324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23 967 618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EIENDOMSPARTNER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IB-JO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EIENDOMSPARTNER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Karlsøyvegen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9015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928 901 416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EIENDOMSPARTNER NORD AS</a:t>
            </a:r>
          </a:p>
        </p:txBody>
      </p:sp>
    </p:spTree>
  </p:cSld>
  <p:clrMapOvr>
    <a:masterClrMapping xmlns:a="http://schemas.openxmlformats.org/drawingml/2006/main"/>
  </p:clrMapOvr>
</p:sld>
</file>